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9" r:id="rId5"/>
  </p:sldMasterIdLst>
  <p:notesMasterIdLst>
    <p:notesMasterId r:id="rId39"/>
  </p:notesMasterIdLst>
  <p:handoutMasterIdLst>
    <p:handoutMasterId r:id="rId40"/>
  </p:handoutMasterIdLst>
  <p:sldIdLst>
    <p:sldId id="720" r:id="rId6"/>
    <p:sldId id="718" r:id="rId7"/>
    <p:sldId id="721" r:id="rId8"/>
    <p:sldId id="722" r:id="rId9"/>
    <p:sldId id="723" r:id="rId10"/>
    <p:sldId id="724" r:id="rId11"/>
    <p:sldId id="725" r:id="rId12"/>
    <p:sldId id="726" r:id="rId13"/>
    <p:sldId id="727" r:id="rId14"/>
    <p:sldId id="728" r:id="rId15"/>
    <p:sldId id="731" r:id="rId16"/>
    <p:sldId id="745" r:id="rId17"/>
    <p:sldId id="732" r:id="rId18"/>
    <p:sldId id="734" r:id="rId19"/>
    <p:sldId id="735" r:id="rId20"/>
    <p:sldId id="736" r:id="rId21"/>
    <p:sldId id="757" r:id="rId22"/>
    <p:sldId id="759" r:id="rId23"/>
    <p:sldId id="760" r:id="rId24"/>
    <p:sldId id="770" r:id="rId25"/>
    <p:sldId id="776" r:id="rId26"/>
    <p:sldId id="782" r:id="rId27"/>
    <p:sldId id="738" r:id="rId28"/>
    <p:sldId id="739" r:id="rId29"/>
    <p:sldId id="741" r:id="rId30"/>
    <p:sldId id="788" r:id="rId31"/>
    <p:sldId id="789" r:id="rId32"/>
    <p:sldId id="791" r:id="rId33"/>
    <p:sldId id="790" r:id="rId34"/>
    <p:sldId id="792" r:id="rId35"/>
    <p:sldId id="793" r:id="rId36"/>
    <p:sldId id="797" r:id="rId37"/>
    <p:sldId id="795" r:id="rId38"/>
  </p:sldIdLst>
  <p:sldSz cx="12192000" cy="6858000"/>
  <p:notesSz cx="6858000" cy="9144000"/>
  <p:custDataLst>
    <p:tags r:id="rId4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D36"/>
    <a:srgbClr val="7D5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-1704" y="-84"/>
      </p:cViewPr>
      <p:guideLst>
        <p:guide orient="horz" pos="22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5" Type="http://schemas.openxmlformats.org/officeDocument/2006/relationships/tags" Target="tags/tag673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4" Type="http://schemas.openxmlformats.org/officeDocument/2006/relationships/tags" Target="../tags/tag134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2.xml"/><Relationship Id="rId19" Type="http://schemas.openxmlformats.org/officeDocument/2006/relationships/tags" Target="../tags/tag129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0" Type="http://schemas.openxmlformats.org/officeDocument/2006/relationships/tags" Target="../tags/tag14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3" Type="http://schemas.openxmlformats.org/officeDocument/2006/relationships/tags" Target="../tags/tag188.xml"/><Relationship Id="rId12" Type="http://schemas.openxmlformats.org/officeDocument/2006/relationships/tags" Target="../tags/tag187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20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29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237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36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4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43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5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1.xml"/><Relationship Id="rId15" Type="http://schemas.openxmlformats.org/officeDocument/2006/relationships/tags" Target="../tags/tag260.xml"/><Relationship Id="rId14" Type="http://schemas.openxmlformats.org/officeDocument/2006/relationships/tags" Target="../tags/tag259.xml"/><Relationship Id="rId13" Type="http://schemas.openxmlformats.org/officeDocument/2006/relationships/tags" Target="../tags/tag258.xml"/><Relationship Id="rId12" Type="http://schemas.openxmlformats.org/officeDocument/2006/relationships/tags" Target="../tags/tag25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image" Target="file:///C:\Users\1V994W2\Documents\Tencent%20Files\574576071\FileRecv\&#25340;&#35013;&#32032;&#26448;\&#20845;&#21313;\\59\subject_holdleft_71,110,12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61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7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0.xml"/><Relationship Id="rId13" Type="http://schemas.openxmlformats.org/officeDocument/2006/relationships/tags" Target="../tags/tag277.xml"/><Relationship Id="rId12" Type="http://schemas.openxmlformats.org/officeDocument/2006/relationships/tags" Target="../tags/tag27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7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8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8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85.xml"/><Relationship Id="rId11" Type="http://schemas.openxmlformats.org/officeDocument/2006/relationships/tags" Target="../tags/tag290.xml"/><Relationship Id="rId10" Type="http://schemas.openxmlformats.org/officeDocument/2006/relationships/tags" Target="../tags/tag28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9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96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0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3" Type="http://schemas.openxmlformats.org/officeDocument/2006/relationships/tags" Target="../tags/tag309.xml"/><Relationship Id="rId12" Type="http://schemas.openxmlformats.org/officeDocument/2006/relationships/tags" Target="../tags/tag308.xml"/><Relationship Id="rId11" Type="http://schemas.openxmlformats.org/officeDocument/2006/relationships/tags" Target="../tags/tag307.xml"/><Relationship Id="rId10" Type="http://schemas.openxmlformats.org/officeDocument/2006/relationships/tags" Target="../tags/tag306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2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4" Type="http://schemas.openxmlformats.org/officeDocument/2006/relationships/tags" Target="../tags/tag326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2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4" Type="http://schemas.openxmlformats.org/officeDocument/2006/relationships/tags" Target="../tags/tag335.xml"/><Relationship Id="rId13" Type="http://schemas.openxmlformats.org/officeDocument/2006/relationships/tags" Target="../tags/tag334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3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6" Type="http://schemas.openxmlformats.org/officeDocument/2006/relationships/tags" Target="../tags/tag346.xml"/><Relationship Id="rId15" Type="http://schemas.openxmlformats.org/officeDocument/2006/relationships/tags" Target="../tags/tag345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4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3" Type="http://schemas.openxmlformats.org/officeDocument/2006/relationships/tags" Target="../tags/tag354.xml"/><Relationship Id="rId12" Type="http://schemas.openxmlformats.org/officeDocument/2006/relationships/tags" Target="../tags/tag353.xml"/><Relationship Id="rId11" Type="http://schemas.openxmlformats.org/officeDocument/2006/relationships/tags" Target="../tags/tag352.xml"/><Relationship Id="rId10" Type="http://schemas.openxmlformats.org/officeDocument/2006/relationships/tags" Target="../tags/tag351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tags" Target="../tags/tag365.xml"/><Relationship Id="rId5" Type="http://schemas.openxmlformats.org/officeDocument/2006/relationships/tags" Target="../tags/tag364.xml"/><Relationship Id="rId4" Type="http://schemas.openxmlformats.org/officeDocument/2006/relationships/tags" Target="../tags/tag363.xml"/><Relationship Id="rId3" Type="http://schemas.openxmlformats.org/officeDocument/2006/relationships/tags" Target="../tags/tag362.xml"/><Relationship Id="rId23" Type="http://schemas.openxmlformats.org/officeDocument/2006/relationships/tags" Target="../tags/tag382.xml"/><Relationship Id="rId22" Type="http://schemas.openxmlformats.org/officeDocument/2006/relationships/tags" Target="../tags/tag381.xml"/><Relationship Id="rId21" Type="http://schemas.openxmlformats.org/officeDocument/2006/relationships/tags" Target="../tags/tag380.xml"/><Relationship Id="rId20" Type="http://schemas.openxmlformats.org/officeDocument/2006/relationships/tags" Target="../tags/tag379.xml"/><Relationship Id="rId2" Type="http://schemas.openxmlformats.org/officeDocument/2006/relationships/tags" Target="../tags/tag361.xml"/><Relationship Id="rId19" Type="http://schemas.openxmlformats.org/officeDocument/2006/relationships/tags" Target="../tags/tag378.xml"/><Relationship Id="rId18" Type="http://schemas.openxmlformats.org/officeDocument/2006/relationships/tags" Target="../tags/tag377.xml"/><Relationship Id="rId17" Type="http://schemas.openxmlformats.org/officeDocument/2006/relationships/tags" Target="../tags/tag376.xml"/><Relationship Id="rId16" Type="http://schemas.openxmlformats.org/officeDocument/2006/relationships/tags" Target="../tags/tag375.xml"/><Relationship Id="rId15" Type="http://schemas.openxmlformats.org/officeDocument/2006/relationships/tags" Target="../tags/tag374.xml"/><Relationship Id="rId14" Type="http://schemas.openxmlformats.org/officeDocument/2006/relationships/tags" Target="../tags/tag373.xml"/><Relationship Id="rId13" Type="http://schemas.openxmlformats.org/officeDocument/2006/relationships/tags" Target="../tags/tag372.xml"/><Relationship Id="rId12" Type="http://schemas.openxmlformats.org/officeDocument/2006/relationships/tags" Target="../tags/tag371.xml"/><Relationship Id="rId11" Type="http://schemas.openxmlformats.org/officeDocument/2006/relationships/tags" Target="../tags/tag370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400.xml"/><Relationship Id="rId8" Type="http://schemas.openxmlformats.org/officeDocument/2006/relationships/tags" Target="../tags/tag399.xml"/><Relationship Id="rId7" Type="http://schemas.openxmlformats.org/officeDocument/2006/relationships/tags" Target="../tags/tag398.xml"/><Relationship Id="rId6" Type="http://schemas.openxmlformats.org/officeDocument/2006/relationships/tags" Target="../tags/tag397.xml"/><Relationship Id="rId5" Type="http://schemas.openxmlformats.org/officeDocument/2006/relationships/tags" Target="../tags/tag396.xml"/><Relationship Id="rId4" Type="http://schemas.openxmlformats.org/officeDocument/2006/relationships/tags" Target="../tags/tag395.xml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1" Type="http://schemas.openxmlformats.org/officeDocument/2006/relationships/tags" Target="../tags/tag402.xml"/><Relationship Id="rId10" Type="http://schemas.openxmlformats.org/officeDocument/2006/relationships/tags" Target="../tags/tag401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410.xml"/><Relationship Id="rId8" Type="http://schemas.openxmlformats.org/officeDocument/2006/relationships/tags" Target="../tags/tag409.xml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tags" Target="../tags/tag406.xml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tags" Target="../tags/tag403.xml"/><Relationship Id="rId12" Type="http://schemas.openxmlformats.org/officeDocument/2006/relationships/tags" Target="../tags/tag413.xml"/><Relationship Id="rId11" Type="http://schemas.openxmlformats.org/officeDocument/2006/relationships/tags" Target="../tags/tag412.xml"/><Relationship Id="rId10" Type="http://schemas.openxmlformats.org/officeDocument/2006/relationships/tags" Target="../tags/tag411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421.xml"/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tags" Target="../tags/tag416.xml"/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4" Type="http://schemas.openxmlformats.org/officeDocument/2006/relationships/tags" Target="../tags/tag426.xml"/><Relationship Id="rId13" Type="http://schemas.openxmlformats.org/officeDocument/2006/relationships/tags" Target="../tags/tag425.xml"/><Relationship Id="rId12" Type="http://schemas.openxmlformats.org/officeDocument/2006/relationships/tags" Target="../tags/tag424.xml"/><Relationship Id="rId11" Type="http://schemas.openxmlformats.org/officeDocument/2006/relationships/tags" Target="../tags/tag423.xml"/><Relationship Id="rId10" Type="http://schemas.openxmlformats.org/officeDocument/2006/relationships/tags" Target="../tags/tag422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434.xml"/><Relationship Id="rId8" Type="http://schemas.openxmlformats.org/officeDocument/2006/relationships/tags" Target="../tags/tag433.xml"/><Relationship Id="rId7" Type="http://schemas.openxmlformats.org/officeDocument/2006/relationships/tags" Target="../tags/tag432.xml"/><Relationship Id="rId6" Type="http://schemas.openxmlformats.org/officeDocument/2006/relationships/tags" Target="../tags/tag431.xml"/><Relationship Id="rId5" Type="http://schemas.openxmlformats.org/officeDocument/2006/relationships/tags" Target="../tags/tag430.xml"/><Relationship Id="rId4" Type="http://schemas.openxmlformats.org/officeDocument/2006/relationships/tags" Target="../tags/tag429.xml"/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1" Type="http://schemas.openxmlformats.org/officeDocument/2006/relationships/tags" Target="../tags/tag436.xml"/><Relationship Id="rId10" Type="http://schemas.openxmlformats.org/officeDocument/2006/relationships/tags" Target="../tags/tag435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tags" Target="../tags/tag439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447.xml"/><Relationship Id="rId8" Type="http://schemas.openxmlformats.org/officeDocument/2006/relationships/tags" Target="../tags/tag446.xml"/><Relationship Id="rId7" Type="http://schemas.openxmlformats.org/officeDocument/2006/relationships/tags" Target="../tags/tag445.xml"/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2" Type="http://schemas.openxmlformats.org/officeDocument/2006/relationships/tags" Target="../tags/tag450.xml"/><Relationship Id="rId11" Type="http://schemas.openxmlformats.org/officeDocument/2006/relationships/tags" Target="../tags/tag449.xml"/><Relationship Id="rId10" Type="http://schemas.openxmlformats.org/officeDocument/2006/relationships/tags" Target="../tags/tag448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1" Type="http://schemas.openxmlformats.org/officeDocument/2006/relationships/tags" Target="../tags/tag460.xml"/><Relationship Id="rId10" Type="http://schemas.openxmlformats.org/officeDocument/2006/relationships/tags" Target="../tags/tag459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68.xml"/><Relationship Id="rId8" Type="http://schemas.openxmlformats.org/officeDocument/2006/relationships/tags" Target="../tags/tag467.xml"/><Relationship Id="rId7" Type="http://schemas.openxmlformats.org/officeDocument/2006/relationships/tags" Target="../tags/tag466.xml"/><Relationship Id="rId6" Type="http://schemas.openxmlformats.org/officeDocument/2006/relationships/tags" Target="../tags/tag465.xml"/><Relationship Id="rId5" Type="http://schemas.openxmlformats.org/officeDocument/2006/relationships/tags" Target="../tags/tag464.xml"/><Relationship Id="rId4" Type="http://schemas.openxmlformats.org/officeDocument/2006/relationships/tags" Target="../tags/tag463.xml"/><Relationship Id="rId3" Type="http://schemas.openxmlformats.org/officeDocument/2006/relationships/tags" Target="../tags/tag462.xml"/><Relationship Id="rId2" Type="http://schemas.openxmlformats.org/officeDocument/2006/relationships/tags" Target="../tags/tag461.xml"/><Relationship Id="rId10" Type="http://schemas.openxmlformats.org/officeDocument/2006/relationships/tags" Target="../tags/tag469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77.xml"/><Relationship Id="rId8" Type="http://schemas.openxmlformats.org/officeDocument/2006/relationships/tags" Target="../tags/tag476.xml"/><Relationship Id="rId7" Type="http://schemas.openxmlformats.org/officeDocument/2006/relationships/tags" Target="../tags/tag475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tags" Target="../tags/tag472.xml"/><Relationship Id="rId3" Type="http://schemas.openxmlformats.org/officeDocument/2006/relationships/tags" Target="../tags/tag471.xml"/><Relationship Id="rId24" Type="http://schemas.openxmlformats.org/officeDocument/2006/relationships/tags" Target="../tags/tag492.xml"/><Relationship Id="rId23" Type="http://schemas.openxmlformats.org/officeDocument/2006/relationships/tags" Target="../tags/tag491.xml"/><Relationship Id="rId22" Type="http://schemas.openxmlformats.org/officeDocument/2006/relationships/tags" Target="../tags/tag490.xml"/><Relationship Id="rId21" Type="http://schemas.openxmlformats.org/officeDocument/2006/relationships/tags" Target="../tags/tag489.xml"/><Relationship Id="rId20" Type="http://schemas.openxmlformats.org/officeDocument/2006/relationships/tags" Target="../tags/tag488.xml"/><Relationship Id="rId2" Type="http://schemas.openxmlformats.org/officeDocument/2006/relationships/tags" Target="../tags/tag470.xml"/><Relationship Id="rId19" Type="http://schemas.openxmlformats.org/officeDocument/2006/relationships/tags" Target="../tags/tag487.xml"/><Relationship Id="rId18" Type="http://schemas.openxmlformats.org/officeDocument/2006/relationships/tags" Target="../tags/tag486.xml"/><Relationship Id="rId17" Type="http://schemas.openxmlformats.org/officeDocument/2006/relationships/tags" Target="../tags/tag485.xml"/><Relationship Id="rId16" Type="http://schemas.openxmlformats.org/officeDocument/2006/relationships/tags" Target="../tags/tag484.xml"/><Relationship Id="rId15" Type="http://schemas.openxmlformats.org/officeDocument/2006/relationships/tags" Target="../tags/tag483.xml"/><Relationship Id="rId14" Type="http://schemas.openxmlformats.org/officeDocument/2006/relationships/tags" Target="../tags/tag482.xml"/><Relationship Id="rId13" Type="http://schemas.openxmlformats.org/officeDocument/2006/relationships/tags" Target="../tags/tag481.xml"/><Relationship Id="rId12" Type="http://schemas.openxmlformats.org/officeDocument/2006/relationships/tags" Target="../tags/tag480.xml"/><Relationship Id="rId11" Type="http://schemas.openxmlformats.org/officeDocument/2006/relationships/tags" Target="../tags/tag479.xml"/><Relationship Id="rId10" Type="http://schemas.openxmlformats.org/officeDocument/2006/relationships/tags" Target="../tags/tag478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500.xml"/><Relationship Id="rId8" Type="http://schemas.openxmlformats.org/officeDocument/2006/relationships/tags" Target="../tags/tag499.xml"/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0" Type="http://schemas.openxmlformats.org/officeDocument/2006/relationships/tags" Target="../tags/tag501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509.xml"/><Relationship Id="rId8" Type="http://schemas.openxmlformats.org/officeDocument/2006/relationships/tags" Target="../tags/tag508.xml"/><Relationship Id="rId7" Type="http://schemas.openxmlformats.org/officeDocument/2006/relationships/tags" Target="../tags/tag507.xml"/><Relationship Id="rId6" Type="http://schemas.openxmlformats.org/officeDocument/2006/relationships/tags" Target="../tags/tag506.xml"/><Relationship Id="rId5" Type="http://schemas.openxmlformats.org/officeDocument/2006/relationships/tags" Target="../tags/tag505.xml"/><Relationship Id="rId4" Type="http://schemas.openxmlformats.org/officeDocument/2006/relationships/tags" Target="../tags/tag504.xml"/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2" Type="http://schemas.openxmlformats.org/officeDocument/2006/relationships/tags" Target="../tags/tag512.xml"/><Relationship Id="rId11" Type="http://schemas.openxmlformats.org/officeDocument/2006/relationships/tags" Target="../tags/tag511.xml"/><Relationship Id="rId10" Type="http://schemas.openxmlformats.org/officeDocument/2006/relationships/tags" Target="../tags/tag510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520.xml"/><Relationship Id="rId8" Type="http://schemas.openxmlformats.org/officeDocument/2006/relationships/tags" Target="../tags/tag519.xml"/><Relationship Id="rId7" Type="http://schemas.openxmlformats.org/officeDocument/2006/relationships/tags" Target="../tags/tag518.xml"/><Relationship Id="rId6" Type="http://schemas.openxmlformats.org/officeDocument/2006/relationships/tags" Target="../tags/tag517.xml"/><Relationship Id="rId5" Type="http://schemas.openxmlformats.org/officeDocument/2006/relationships/tags" Target="../tags/tag516.xml"/><Relationship Id="rId4" Type="http://schemas.openxmlformats.org/officeDocument/2006/relationships/tags" Target="../tags/tag515.xml"/><Relationship Id="rId3" Type="http://schemas.openxmlformats.org/officeDocument/2006/relationships/tags" Target="../tags/tag514.xml"/><Relationship Id="rId2" Type="http://schemas.openxmlformats.org/officeDocument/2006/relationships/tags" Target="../tags/tag513.xml"/><Relationship Id="rId11" Type="http://schemas.openxmlformats.org/officeDocument/2006/relationships/tags" Target="../tags/tag522.xml"/><Relationship Id="rId10" Type="http://schemas.openxmlformats.org/officeDocument/2006/relationships/tags" Target="../tags/tag521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530.xml"/><Relationship Id="rId8" Type="http://schemas.openxmlformats.org/officeDocument/2006/relationships/tags" Target="../tags/tag529.xml"/><Relationship Id="rId7" Type="http://schemas.openxmlformats.org/officeDocument/2006/relationships/tags" Target="../tags/tag528.xml"/><Relationship Id="rId6" Type="http://schemas.openxmlformats.org/officeDocument/2006/relationships/tags" Target="../tags/tag527.xml"/><Relationship Id="rId5" Type="http://schemas.openxmlformats.org/officeDocument/2006/relationships/tags" Target="../tags/tag526.xml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3" Type="http://schemas.openxmlformats.org/officeDocument/2006/relationships/tags" Target="../tags/tag534.xml"/><Relationship Id="rId12" Type="http://schemas.openxmlformats.org/officeDocument/2006/relationships/tags" Target="../tags/tag533.xml"/><Relationship Id="rId11" Type="http://schemas.openxmlformats.org/officeDocument/2006/relationships/tags" Target="../tags/tag532.xml"/><Relationship Id="rId10" Type="http://schemas.openxmlformats.org/officeDocument/2006/relationships/tags" Target="../tags/tag53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542.xml"/><Relationship Id="rId8" Type="http://schemas.openxmlformats.org/officeDocument/2006/relationships/tags" Target="../tags/tag541.xml"/><Relationship Id="rId7" Type="http://schemas.openxmlformats.org/officeDocument/2006/relationships/tags" Target="../tags/tag540.xml"/><Relationship Id="rId6" Type="http://schemas.openxmlformats.org/officeDocument/2006/relationships/tags" Target="../tags/tag539.xml"/><Relationship Id="rId5" Type="http://schemas.openxmlformats.org/officeDocument/2006/relationships/tags" Target="../tags/tag538.xml"/><Relationship Id="rId4" Type="http://schemas.openxmlformats.org/officeDocument/2006/relationships/tags" Target="../tags/tag537.xml"/><Relationship Id="rId3" Type="http://schemas.openxmlformats.org/officeDocument/2006/relationships/tags" Target="../tags/tag536.xml"/><Relationship Id="rId2" Type="http://schemas.openxmlformats.org/officeDocument/2006/relationships/tags" Target="../tags/tag535.xml"/><Relationship Id="rId13" Type="http://schemas.openxmlformats.org/officeDocument/2006/relationships/tags" Target="../tags/tag546.xml"/><Relationship Id="rId12" Type="http://schemas.openxmlformats.org/officeDocument/2006/relationships/tags" Target="../tags/tag545.xml"/><Relationship Id="rId11" Type="http://schemas.openxmlformats.org/officeDocument/2006/relationships/tags" Target="../tags/tag544.xml"/><Relationship Id="rId10" Type="http://schemas.openxmlformats.org/officeDocument/2006/relationships/tags" Target="../tags/tag543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554.xml"/><Relationship Id="rId8" Type="http://schemas.openxmlformats.org/officeDocument/2006/relationships/tags" Target="../tags/tag553.xml"/><Relationship Id="rId7" Type="http://schemas.openxmlformats.org/officeDocument/2006/relationships/tags" Target="../tags/tag552.xml"/><Relationship Id="rId6" Type="http://schemas.openxmlformats.org/officeDocument/2006/relationships/tags" Target="../tags/tag551.xml"/><Relationship Id="rId5" Type="http://schemas.openxmlformats.org/officeDocument/2006/relationships/tags" Target="../tags/tag550.xml"/><Relationship Id="rId4" Type="http://schemas.openxmlformats.org/officeDocument/2006/relationships/tags" Target="../tags/tag549.xml"/><Relationship Id="rId3" Type="http://schemas.openxmlformats.org/officeDocument/2006/relationships/tags" Target="../tags/tag548.xml"/><Relationship Id="rId2" Type="http://schemas.openxmlformats.org/officeDocument/2006/relationships/tags" Target="../tags/tag547.xml"/><Relationship Id="rId15" Type="http://schemas.openxmlformats.org/officeDocument/2006/relationships/tags" Target="../tags/tag560.xml"/><Relationship Id="rId14" Type="http://schemas.openxmlformats.org/officeDocument/2006/relationships/tags" Target="../tags/tag559.xml"/><Relationship Id="rId13" Type="http://schemas.openxmlformats.org/officeDocument/2006/relationships/tags" Target="../tags/tag558.xml"/><Relationship Id="rId12" Type="http://schemas.openxmlformats.org/officeDocument/2006/relationships/tags" Target="../tags/tag557.xml"/><Relationship Id="rId11" Type="http://schemas.openxmlformats.org/officeDocument/2006/relationships/tags" Target="../tags/tag556.xml"/><Relationship Id="rId10" Type="http://schemas.openxmlformats.org/officeDocument/2006/relationships/tags" Target="../tags/tag555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568.xml"/><Relationship Id="rId8" Type="http://schemas.openxmlformats.org/officeDocument/2006/relationships/tags" Target="../tags/tag567.xml"/><Relationship Id="rId7" Type="http://schemas.openxmlformats.org/officeDocument/2006/relationships/tags" Target="../tags/tag566.xml"/><Relationship Id="rId6" Type="http://schemas.openxmlformats.org/officeDocument/2006/relationships/tags" Target="../tags/tag565.xml"/><Relationship Id="rId5" Type="http://schemas.openxmlformats.org/officeDocument/2006/relationships/tags" Target="../tags/tag564.xml"/><Relationship Id="rId4" Type="http://schemas.openxmlformats.org/officeDocument/2006/relationships/tags" Target="../tags/tag563.xml"/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2" Type="http://schemas.openxmlformats.org/officeDocument/2006/relationships/tags" Target="../tags/tag571.xml"/><Relationship Id="rId11" Type="http://schemas.openxmlformats.org/officeDocument/2006/relationships/tags" Target="../tags/tag570.xml"/><Relationship Id="rId10" Type="http://schemas.openxmlformats.org/officeDocument/2006/relationships/tags" Target="../tags/tag569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81021" y="-6"/>
            <a:ext cx="12110979" cy="6858006"/>
            <a:chOff x="81021" y="-6"/>
            <a:chExt cx="12110979" cy="6858006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10800000">
              <a:off x="81021" y="-5"/>
              <a:ext cx="2916822" cy="1296370"/>
            </a:xfrm>
            <a:prstGeom prst="triangle">
              <a:avLst>
                <a:gd name="adj" fmla="val 8163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81023" y="-6"/>
              <a:ext cx="5694744" cy="1470581"/>
            </a:xfrm>
            <a:prstGeom prst="triangle">
              <a:avLst>
                <a:gd name="adj" fmla="val 6665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0800000">
              <a:off x="81023" y="-4"/>
              <a:ext cx="4949072" cy="1470581"/>
            </a:xfrm>
            <a:prstGeom prst="triangle">
              <a:avLst>
                <a:gd name="adj" fmla="val 6179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2" name="直接连接符 11"/>
            <p:cNvCxnSpPr/>
            <p:nvPr userDrawn="1">
              <p:custDataLst>
                <p:tags r:id="rId6"/>
              </p:custDataLst>
            </p:nvPr>
          </p:nvCxnSpPr>
          <p:spPr>
            <a:xfrm flipH="1">
              <a:off x="2745581" y="5690396"/>
              <a:ext cx="1235076" cy="1136646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 userDrawn="1">
              <p:custDataLst>
                <p:tags r:id="rId7"/>
              </p:custDataLst>
            </p:nvPr>
          </p:nvCxnSpPr>
          <p:spPr>
            <a:xfrm>
              <a:off x="3981450" y="5690396"/>
              <a:ext cx="1847850" cy="114356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/>
            <p:cNvSpPr/>
            <p:nvPr userDrawn="1">
              <p:custDataLst>
                <p:tags r:id="rId8"/>
              </p:custDataLst>
            </p:nvPr>
          </p:nvSpPr>
          <p:spPr>
            <a:xfrm>
              <a:off x="3048000" y="5867400"/>
              <a:ext cx="2682240" cy="990600"/>
            </a:xfrm>
            <a:prstGeom prst="triangle">
              <a:avLst>
                <a:gd name="adj" fmla="val 4004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 userDrawn="1">
              <p:custDataLst>
                <p:tags r:id="rId9"/>
              </p:custDataLst>
            </p:nvPr>
          </p:nvSpPr>
          <p:spPr>
            <a:xfrm>
              <a:off x="975359" y="5928360"/>
              <a:ext cx="2773681" cy="929640"/>
            </a:xfrm>
            <a:prstGeom prst="triangle">
              <a:avLst>
                <a:gd name="adj" fmla="val 6181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cxnSp>
          <p:nvCxnSpPr>
            <p:cNvPr id="19" name="直接连接符 18"/>
            <p:cNvCxnSpPr/>
            <p:nvPr userDrawn="1">
              <p:custDataLst>
                <p:tags r:id="rId10"/>
              </p:custDataLst>
            </p:nvPr>
          </p:nvCxnSpPr>
          <p:spPr>
            <a:xfrm flipH="1" flipV="1">
              <a:off x="8577073" y="4187919"/>
              <a:ext cx="2506178" cy="2658525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 userDrawn="1">
              <p:custDataLst>
                <p:tags r:id="rId11"/>
              </p:custDataLst>
            </p:nvPr>
          </p:nvCxnSpPr>
          <p:spPr>
            <a:xfrm flipV="1">
              <a:off x="11083251" y="5522042"/>
              <a:ext cx="1089699" cy="1326432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>
              <p:custDataLst>
                <p:tags r:id="rId12"/>
              </p:custDataLst>
            </p:nvPr>
          </p:nvCxnSpPr>
          <p:spPr>
            <a:xfrm flipH="1">
              <a:off x="8596123" y="30956"/>
              <a:ext cx="2506178" cy="415775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 userDrawn="1">
              <p:custDataLst>
                <p:tags r:id="rId13"/>
              </p:custDataLst>
            </p:nvPr>
          </p:nvCxnSpPr>
          <p:spPr>
            <a:xfrm>
              <a:off x="11102301" y="27781"/>
              <a:ext cx="1089699" cy="2074452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 userDrawn="1">
              <p:custDataLst>
                <p:tags r:id="rId14"/>
              </p:custDataLst>
            </p:nvPr>
          </p:nvCxnSpPr>
          <p:spPr>
            <a:xfrm>
              <a:off x="6707981" y="4192278"/>
              <a:ext cx="5484019" cy="0"/>
            </a:xfrm>
            <a:prstGeom prst="line">
              <a:avLst/>
            </a:prstGeom>
            <a:ln w="635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等腰三角形 23"/>
            <p:cNvSpPr/>
            <p:nvPr userDrawn="1">
              <p:custDataLst>
                <p:tags r:id="rId15"/>
              </p:custDataLst>
            </p:nvPr>
          </p:nvSpPr>
          <p:spPr>
            <a:xfrm>
              <a:off x="6720840" y="975360"/>
              <a:ext cx="4899660" cy="3187065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等腰三角形 24"/>
            <p:cNvSpPr/>
            <p:nvPr userDrawn="1">
              <p:custDataLst>
                <p:tags r:id="rId16"/>
              </p:custDataLst>
            </p:nvPr>
          </p:nvSpPr>
          <p:spPr>
            <a:xfrm>
              <a:off x="6713583" y="975360"/>
              <a:ext cx="4899660" cy="3187065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等腰三角形 25"/>
            <p:cNvSpPr/>
            <p:nvPr userDrawn="1">
              <p:custDataLst>
                <p:tags r:id="rId17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5030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等腰三角形 26"/>
            <p:cNvSpPr/>
            <p:nvPr userDrawn="1">
              <p:custDataLst>
                <p:tags r:id="rId18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22"/>
            </p:custDataLst>
          </p:nvPr>
        </p:nvSpPr>
        <p:spPr>
          <a:xfrm>
            <a:off x="695847" y="2397589"/>
            <a:ext cx="5952519" cy="1134438"/>
          </a:xfrm>
        </p:spPr>
        <p:txBody>
          <a:bodyPr vert="horz" wrap="square" lIns="90000" tIns="46800" rIns="90000" bIns="468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4500" b="0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  <p:custDataLst>
              <p:tags r:id="rId23"/>
            </p:custDataLst>
          </p:nvPr>
        </p:nvSpPr>
        <p:spPr>
          <a:xfrm>
            <a:off x="702573" y="4797986"/>
            <a:ext cx="2481263" cy="435769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15" hasCustomPrompt="1"/>
            <p:custDataLst>
              <p:tags r:id="rId24"/>
            </p:custDataLst>
          </p:nvPr>
        </p:nvSpPr>
        <p:spPr>
          <a:xfrm>
            <a:off x="3412359" y="4797986"/>
            <a:ext cx="2481263" cy="435769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  <p:custDataLst>
              <p:tags r:id="rId25"/>
            </p:custDataLst>
          </p:nvPr>
        </p:nvSpPr>
        <p:spPr>
          <a:xfrm>
            <a:off x="695325" y="3973156"/>
            <a:ext cx="5953125" cy="41171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152827" y="138331"/>
            <a:ext cx="11901060" cy="201335"/>
            <a:chOff x="152827" y="104775"/>
            <a:chExt cx="11901060" cy="268446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1" y="498479"/>
            <a:ext cx="10852237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1" y="1626121"/>
            <a:ext cx="10852237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5469363" y="0"/>
            <a:ext cx="1131456" cy="6858000"/>
            <a:chOff x="5469363" y="0"/>
            <a:chExt cx="1131456" cy="6858000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10800000">
              <a:off x="5884870" y="1"/>
              <a:ext cx="715949" cy="549759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10800000" flipH="1">
              <a:off x="5469363" y="0"/>
              <a:ext cx="533768" cy="328613"/>
            </a:xfrm>
            <a:prstGeom prst="triangle">
              <a:avLst>
                <a:gd name="adj" fmla="val 26664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 rot="10800000" flipV="1">
              <a:off x="5884870" y="6308241"/>
              <a:ext cx="715949" cy="549759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rot="10800000" flipH="1" flipV="1">
              <a:off x="5469363" y="6529387"/>
              <a:ext cx="533768" cy="328613"/>
            </a:xfrm>
            <a:prstGeom prst="triangle">
              <a:avLst>
                <a:gd name="adj" fmla="val 26664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 userDrawn="1">
            <p:ph type="ctrTitle" idx="14" hasCustomPrompt="1"/>
            <p:custDataLst>
              <p:tags r:id="rId10"/>
            </p:custDataLst>
          </p:nvPr>
        </p:nvSpPr>
        <p:spPr>
          <a:xfrm>
            <a:off x="4131945" y="2889568"/>
            <a:ext cx="5767705" cy="62674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36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 userDrawn="1">
            <p:ph type="subTitle" idx="13" hasCustomPrompt="1"/>
            <p:custDataLst>
              <p:tags r:id="rId11"/>
            </p:custDataLst>
          </p:nvPr>
        </p:nvSpPr>
        <p:spPr>
          <a:xfrm>
            <a:off x="4131945" y="3877798"/>
            <a:ext cx="5767705" cy="322962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2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52827" y="138331"/>
            <a:ext cx="11901060" cy="201335"/>
            <a:chOff x="152827" y="104775"/>
            <a:chExt cx="11901060" cy="268446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1" y="498479"/>
            <a:ext cx="10852237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29" y="1626121"/>
            <a:ext cx="5283243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1626121"/>
            <a:ext cx="5283243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152827" y="138331"/>
            <a:ext cx="11901060" cy="201335"/>
            <a:chOff x="152827" y="104775"/>
            <a:chExt cx="11901060" cy="268446"/>
          </a:xfrm>
        </p:grpSpPr>
        <p:sp>
          <p:nvSpPr>
            <p:cNvPr id="13" name="等腰三角形 12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6" name="等腰三角形 15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1" y="498479"/>
            <a:ext cx="10852237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29" y="1000133"/>
            <a:ext cx="5283243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2023369"/>
            <a:ext cx="52832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49" y="1000133"/>
            <a:ext cx="5283243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49" y="2023369"/>
            <a:ext cx="5283243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grpSp>
        <p:nvGrpSpPr>
          <p:cNvPr id="16" name="组合 15"/>
          <p:cNvGrpSpPr/>
          <p:nvPr userDrawn="1">
            <p:custDataLst>
              <p:tags r:id="rId3"/>
            </p:custDataLst>
          </p:nvPr>
        </p:nvGrpSpPr>
        <p:grpSpPr>
          <a:xfrm>
            <a:off x="1547813" y="3291413"/>
            <a:ext cx="10506073" cy="2951618"/>
            <a:chOff x="1547813" y="2799477"/>
            <a:chExt cx="10506074" cy="3935491"/>
          </a:xfrm>
        </p:grpSpPr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>
              <a:off x="1883061" y="2799477"/>
              <a:ext cx="1549919" cy="1226237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>
              <a:off x="1547813" y="3060533"/>
              <a:ext cx="1531752" cy="965181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06211" y="6484938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3" name="等腰三角形 12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1649074" y="6525419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1" y="498476"/>
            <a:ext cx="10852237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52827" y="138331"/>
            <a:ext cx="11901060" cy="201335"/>
            <a:chOff x="152827" y="104775"/>
            <a:chExt cx="11901060" cy="268446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29" y="498479"/>
            <a:ext cx="10852237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29" y="1626121"/>
            <a:ext cx="5283243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1626121"/>
            <a:ext cx="5283243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52827" y="138331"/>
            <a:ext cx="11901060" cy="201335"/>
            <a:chOff x="152827" y="104775"/>
            <a:chExt cx="11901060" cy="268446"/>
          </a:xfrm>
        </p:grpSpPr>
        <p:sp>
          <p:nvSpPr>
            <p:cNvPr id="10" name="等腰三角形 9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3" name="等腰三角形 1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1626121"/>
            <a:ext cx="950984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1626113"/>
            <a:ext cx="9828101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52827" y="138331"/>
            <a:ext cx="11901060" cy="201335"/>
            <a:chOff x="152827" y="104775"/>
            <a:chExt cx="11901060" cy="268446"/>
          </a:xfrm>
        </p:grpSpPr>
        <p:sp>
          <p:nvSpPr>
            <p:cNvPr id="10" name="等腰三角形 9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3" name="等腰三角形 1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29" y="1626121"/>
            <a:ext cx="10852237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81021" y="-6"/>
            <a:ext cx="12110979" cy="6858006"/>
            <a:chOff x="81021" y="-6"/>
            <a:chExt cx="12110979" cy="6858006"/>
          </a:xfrm>
        </p:grpSpPr>
        <p:sp>
          <p:nvSpPr>
            <p:cNvPr id="8" name="任意多边形 5"/>
            <p:cNvSpPr/>
            <p:nvPr userDrawn="1">
              <p:custDataLst>
                <p:tags r:id="rId3"/>
              </p:custDataLst>
            </p:nvPr>
          </p:nvSpPr>
          <p:spPr>
            <a:xfrm>
              <a:off x="774700" y="2057717"/>
              <a:ext cx="1250950" cy="2742565"/>
            </a:xfrm>
            <a:custGeom>
              <a:avLst/>
              <a:gdLst>
                <a:gd name="connisteX0" fmla="*/ 1885950 w 1896110"/>
                <a:gd name="connsiteY0" fmla="*/ 826135 h 4745355"/>
                <a:gd name="connisteX1" fmla="*/ 1885950 w 1896110"/>
                <a:gd name="connsiteY1" fmla="*/ 0 h 4745355"/>
                <a:gd name="connisteX2" fmla="*/ 0 w 1896110"/>
                <a:gd name="connsiteY2" fmla="*/ 0 h 4745355"/>
                <a:gd name="connisteX3" fmla="*/ 0 w 1896110"/>
                <a:gd name="connsiteY3" fmla="*/ 4745355 h 4745355"/>
                <a:gd name="connisteX4" fmla="*/ 1896110 w 1896110"/>
                <a:gd name="connsiteY4" fmla="*/ 4745355 h 4745355"/>
                <a:gd name="connisteX5" fmla="*/ 1896110 w 1896110"/>
                <a:gd name="connsiteY5" fmla="*/ 4003675 h 47453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896110" h="4745355">
                  <a:moveTo>
                    <a:pt x="1885950" y="826135"/>
                  </a:moveTo>
                  <a:lnTo>
                    <a:pt x="1885950" y="0"/>
                  </a:lnTo>
                  <a:lnTo>
                    <a:pt x="0" y="0"/>
                  </a:lnTo>
                  <a:lnTo>
                    <a:pt x="0" y="4745355"/>
                  </a:lnTo>
                  <a:lnTo>
                    <a:pt x="1896110" y="4745355"/>
                  </a:lnTo>
                  <a:lnTo>
                    <a:pt x="1896110" y="4003675"/>
                  </a:ln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81021" y="-5"/>
              <a:ext cx="2916822" cy="1296370"/>
            </a:xfrm>
            <a:prstGeom prst="triangle">
              <a:avLst>
                <a:gd name="adj" fmla="val 8163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0800000">
              <a:off x="81023" y="-6"/>
              <a:ext cx="5694744" cy="1470581"/>
            </a:xfrm>
            <a:prstGeom prst="triangle">
              <a:avLst>
                <a:gd name="adj" fmla="val 6665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81023" y="-4"/>
              <a:ext cx="4949072" cy="1470581"/>
            </a:xfrm>
            <a:prstGeom prst="triangle">
              <a:avLst>
                <a:gd name="adj" fmla="val 6179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3" name="直接连接符 12"/>
            <p:cNvCxnSpPr/>
            <p:nvPr userDrawn="1">
              <p:custDataLst>
                <p:tags r:id="rId7"/>
              </p:custDataLst>
            </p:nvPr>
          </p:nvCxnSpPr>
          <p:spPr>
            <a:xfrm flipH="1">
              <a:off x="2745581" y="5690396"/>
              <a:ext cx="1235076" cy="1136646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>
              <p:custDataLst>
                <p:tags r:id="rId8"/>
              </p:custDataLst>
            </p:nvPr>
          </p:nvCxnSpPr>
          <p:spPr>
            <a:xfrm>
              <a:off x="3981450" y="5690396"/>
              <a:ext cx="1847850" cy="114356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等腰三角形 14"/>
            <p:cNvSpPr/>
            <p:nvPr userDrawn="1">
              <p:custDataLst>
                <p:tags r:id="rId9"/>
              </p:custDataLst>
            </p:nvPr>
          </p:nvSpPr>
          <p:spPr>
            <a:xfrm>
              <a:off x="3048000" y="5867400"/>
              <a:ext cx="2682240" cy="990600"/>
            </a:xfrm>
            <a:prstGeom prst="triangle">
              <a:avLst>
                <a:gd name="adj" fmla="val 4004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 userDrawn="1">
              <p:custDataLst>
                <p:tags r:id="rId10"/>
              </p:custDataLst>
            </p:nvPr>
          </p:nvSpPr>
          <p:spPr>
            <a:xfrm>
              <a:off x="975359" y="5928360"/>
              <a:ext cx="2773681" cy="929640"/>
            </a:xfrm>
            <a:prstGeom prst="triangle">
              <a:avLst>
                <a:gd name="adj" fmla="val 6181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cxnSp>
          <p:nvCxnSpPr>
            <p:cNvPr id="17" name="直接连接符 16"/>
            <p:cNvCxnSpPr/>
            <p:nvPr userDrawn="1">
              <p:custDataLst>
                <p:tags r:id="rId11"/>
              </p:custDataLst>
            </p:nvPr>
          </p:nvCxnSpPr>
          <p:spPr>
            <a:xfrm flipH="1" flipV="1">
              <a:off x="8577073" y="4187919"/>
              <a:ext cx="2506178" cy="2658525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>
              <p:custDataLst>
                <p:tags r:id="rId12"/>
              </p:custDataLst>
            </p:nvPr>
          </p:nvCxnSpPr>
          <p:spPr>
            <a:xfrm flipV="1">
              <a:off x="11083251" y="5522042"/>
              <a:ext cx="1089699" cy="1326432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 userDrawn="1">
              <p:custDataLst>
                <p:tags r:id="rId13"/>
              </p:custDataLst>
            </p:nvPr>
          </p:nvCxnSpPr>
          <p:spPr>
            <a:xfrm flipH="1">
              <a:off x="8596123" y="30956"/>
              <a:ext cx="2506178" cy="415775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 userDrawn="1">
              <p:custDataLst>
                <p:tags r:id="rId14"/>
              </p:custDataLst>
            </p:nvPr>
          </p:nvCxnSpPr>
          <p:spPr>
            <a:xfrm>
              <a:off x="11102301" y="27781"/>
              <a:ext cx="1089699" cy="2074452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>
              <p:custDataLst>
                <p:tags r:id="rId15"/>
              </p:custDataLst>
            </p:nvPr>
          </p:nvCxnSpPr>
          <p:spPr>
            <a:xfrm>
              <a:off x="6707981" y="4192278"/>
              <a:ext cx="5484019" cy="0"/>
            </a:xfrm>
            <a:prstGeom prst="line">
              <a:avLst/>
            </a:prstGeom>
            <a:ln w="635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等腰三角形 21"/>
            <p:cNvSpPr/>
            <p:nvPr userDrawn="1">
              <p:custDataLst>
                <p:tags r:id="rId16"/>
              </p:custDataLst>
            </p:nvPr>
          </p:nvSpPr>
          <p:spPr>
            <a:xfrm>
              <a:off x="6720840" y="975360"/>
              <a:ext cx="4899660" cy="3187065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等腰三角形 22"/>
            <p:cNvSpPr/>
            <p:nvPr userDrawn="1">
              <p:custDataLst>
                <p:tags r:id="rId17"/>
              </p:custDataLst>
            </p:nvPr>
          </p:nvSpPr>
          <p:spPr>
            <a:xfrm>
              <a:off x="6713583" y="975360"/>
              <a:ext cx="4899660" cy="3187065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等腰三角形 23"/>
            <p:cNvSpPr/>
            <p:nvPr userDrawn="1">
              <p:custDataLst>
                <p:tags r:id="rId18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5030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等腰三角形 24"/>
            <p:cNvSpPr/>
            <p:nvPr userDrawn="1">
              <p:custDataLst>
                <p:tags r:id="rId19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23"/>
            </p:custDataLst>
          </p:nvPr>
        </p:nvSpPr>
        <p:spPr>
          <a:xfrm>
            <a:off x="1304291" y="3951644"/>
            <a:ext cx="4359911" cy="379334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342900" marR="0" indent="-3429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15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24"/>
            </p:custDataLst>
          </p:nvPr>
        </p:nvSpPr>
        <p:spPr>
          <a:xfrm>
            <a:off x="1215391" y="2709068"/>
            <a:ext cx="4359911" cy="879158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495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52827" y="138331"/>
            <a:ext cx="11901060" cy="201335"/>
            <a:chOff x="152827" y="104775"/>
            <a:chExt cx="11901060" cy="268446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1" y="498476"/>
            <a:ext cx="10852237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52827" y="138331"/>
            <a:ext cx="11901060" cy="201335"/>
            <a:chOff x="152827" y="104775"/>
            <a:chExt cx="11901060" cy="268446"/>
          </a:xfrm>
        </p:grpSpPr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5" name="等腰三角形 14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339650"/>
            <a:ext cx="96264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594250"/>
            <a:ext cx="962660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624103" y="138331"/>
            <a:ext cx="412699" cy="201335"/>
            <a:chOff x="152827" y="104775"/>
            <a:chExt cx="412698" cy="268446"/>
          </a:xfrm>
        </p:grpSpPr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880650"/>
            <a:ext cx="396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2275650"/>
            <a:ext cx="39564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1405930"/>
            <a:ext cx="648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52827" y="138331"/>
            <a:ext cx="11901060" cy="201335"/>
            <a:chOff x="152827" y="104775"/>
            <a:chExt cx="11901060" cy="268446"/>
          </a:xfrm>
        </p:grpSpPr>
        <p:sp>
          <p:nvSpPr>
            <p:cNvPr id="13" name="等腰三角形 12"/>
            <p:cNvSpPr/>
            <p:nvPr userDrawn="1">
              <p:custDataLst>
                <p:tags r:id="rId4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 userDrawn="1">
              <p:custDataLst>
                <p:tags r:id="rId5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859500"/>
            <a:ext cx="109764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763100"/>
            <a:ext cx="10975975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3236850"/>
            <a:ext cx="109656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52827" y="138331"/>
            <a:ext cx="11901060" cy="201335"/>
            <a:chOff x="152827" y="104775"/>
            <a:chExt cx="11901060" cy="268446"/>
          </a:xfrm>
        </p:grpSpPr>
        <p:sp>
          <p:nvSpPr>
            <p:cNvPr id="13" name="等腰三角形 12"/>
            <p:cNvSpPr/>
            <p:nvPr userDrawn="1">
              <p:custDataLst>
                <p:tags r:id="rId4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 userDrawn="1">
              <p:custDataLst>
                <p:tags r:id="rId5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740250"/>
            <a:ext cx="109764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2082600"/>
            <a:ext cx="109908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306850"/>
            <a:ext cx="110016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33780" y="6508810"/>
            <a:ext cx="11903288" cy="201335"/>
            <a:chOff x="133780" y="6475254"/>
            <a:chExt cx="11903288" cy="268446"/>
          </a:xfrm>
        </p:grpSpPr>
        <p:sp>
          <p:nvSpPr>
            <p:cNvPr id="16" name="等腰三角形 15"/>
            <p:cNvSpPr/>
            <p:nvPr userDrawn="1">
              <p:custDataLst>
                <p:tags r:id="rId4"/>
              </p:custDataLst>
            </p:nvPr>
          </p:nvSpPr>
          <p:spPr>
            <a:xfrm>
              <a:off x="11697762" y="6475254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等腰三角形 16"/>
            <p:cNvSpPr/>
            <p:nvPr userDrawn="1">
              <p:custDataLst>
                <p:tags r:id="rId5"/>
              </p:custDataLst>
            </p:nvPr>
          </p:nvSpPr>
          <p:spPr>
            <a:xfrm>
              <a:off x="11624370" y="6532404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33780" y="6486209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9" name="等腰三角形 18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76643" y="6526690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79600" y="292846"/>
            <a:ext cx="110376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79600" y="2025000"/>
            <a:ext cx="53424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242400" y="2025000"/>
            <a:ext cx="53676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4"/>
            </p:custDataLst>
          </p:nvPr>
        </p:nvSpPr>
        <p:spPr>
          <a:xfrm>
            <a:off x="572400" y="4914450"/>
            <a:ext cx="53424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5"/>
            </p:custDataLst>
          </p:nvPr>
        </p:nvSpPr>
        <p:spPr>
          <a:xfrm>
            <a:off x="6253200" y="4910850"/>
            <a:ext cx="53676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2518"/>
            <a:ext cx="12192000" cy="3712964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17" name="组合 16"/>
          <p:cNvGrpSpPr/>
          <p:nvPr userDrawn="1">
            <p:custDataLst>
              <p:tags r:id="rId3"/>
            </p:custDataLst>
          </p:nvPr>
        </p:nvGrpSpPr>
        <p:grpSpPr>
          <a:xfrm>
            <a:off x="300037" y="6070401"/>
            <a:ext cx="11551293" cy="460772"/>
            <a:chOff x="300038" y="5993606"/>
            <a:chExt cx="11551293" cy="614362"/>
          </a:xfrm>
        </p:grpSpPr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>
              <a:off x="11074800" y="5993606"/>
              <a:ext cx="776531" cy="614362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>
              <a:off x="10906836" y="6124399"/>
              <a:ext cx="767429" cy="483569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300038" y="6024147"/>
              <a:ext cx="1021556" cy="570546"/>
            </a:xfrm>
            <a:prstGeom prst="triangle">
              <a:avLst>
                <a:gd name="adj" fmla="val 73825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15" name="等腰三角形 14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397847" y="6116521"/>
              <a:ext cx="809631" cy="445568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637550"/>
            <a:ext cx="9144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3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89433"/>
            <a:ext cx="396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89433"/>
            <a:ext cx="270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4069800"/>
            <a:ext cx="9144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921000" y="2593975"/>
            <a:ext cx="6350000" cy="1153795"/>
          </a:xfrm>
        </p:spPr>
        <p:txBody>
          <a:bodyPr vert="horz" wrap="square" lIns="90170" tIns="0" rIns="90170" bIns="0" rtlCol="0" anchor="b" anchorCtr="0">
            <a:normAutofit/>
          </a:bodyPr>
          <a:lstStyle>
            <a:lvl1pPr algn="dist"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2921000" y="3798909"/>
            <a:ext cx="6350000" cy="36131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dist"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>
            <p:custDataLst>
              <p:tags r:id="rId10"/>
            </p:custDataLst>
          </p:nvPr>
        </p:nvCxnSpPr>
        <p:spPr>
          <a:xfrm>
            <a:off x="2921000" y="3706881"/>
            <a:ext cx="635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3908613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  <p:custDataLst>
              <p:tags r:id="rId12"/>
            </p:custDataLst>
          </p:nvPr>
        </p:nvSpPr>
        <p:spPr>
          <a:xfrm>
            <a:off x="6677211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2020/01/01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4702175" y="3729039"/>
            <a:ext cx="4536440" cy="32194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l">
              <a:defRPr kumimoji="0" lang="zh-CN" altLang="en-US" sz="18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4702175" y="2690178"/>
            <a:ext cx="4536440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kumimoji="0" lang="zh-CN" altLang="en-US" sz="40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10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3173412" y="2679224"/>
            <a:ext cx="5845176" cy="1499552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88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9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8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10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10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12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56032"/>
            <a:ext cx="720090" cy="601968"/>
          </a:xfrm>
          <a:prstGeom prst="rect">
            <a:avLst/>
          </a:prstGeom>
        </p:spPr>
      </p:pic>
      <p:pic>
        <p:nvPicPr>
          <p:cNvPr id="10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032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9" name="图片 6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03572"/>
            <a:ext cx="1620202" cy="135442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3572"/>
            <a:ext cx="1620202" cy="13544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91837" y="260750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31124" y="335280"/>
            <a:ext cx="498796" cy="292900"/>
            <a:chOff x="81280" y="260750"/>
            <a:chExt cx="498796" cy="441960"/>
          </a:xfrm>
        </p:grpSpPr>
        <p:sp>
          <p:nvSpPr>
            <p:cNvPr id="29" name="箭头: V 形 28"/>
            <p:cNvSpPr/>
            <p:nvPr/>
          </p:nvSpPr>
          <p:spPr>
            <a:xfrm>
              <a:off x="330678" y="260750"/>
              <a:ext cx="249398" cy="44196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箭头: V 形 29"/>
            <p:cNvSpPr/>
            <p:nvPr/>
          </p:nvSpPr>
          <p:spPr>
            <a:xfrm>
              <a:off x="81280" y="260750"/>
              <a:ext cx="249398" cy="44196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81021" y="-6"/>
            <a:ext cx="12110979" cy="6858006"/>
            <a:chOff x="81021" y="-6"/>
            <a:chExt cx="12110979" cy="6858006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10800000">
              <a:off x="81021" y="-5"/>
              <a:ext cx="2916822" cy="1296370"/>
            </a:xfrm>
            <a:prstGeom prst="triangle">
              <a:avLst>
                <a:gd name="adj" fmla="val 8163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81023" y="-6"/>
              <a:ext cx="5694744" cy="1470581"/>
            </a:xfrm>
            <a:prstGeom prst="triangle">
              <a:avLst>
                <a:gd name="adj" fmla="val 6665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0800000">
              <a:off x="81023" y="-4"/>
              <a:ext cx="4949072" cy="1470581"/>
            </a:xfrm>
            <a:prstGeom prst="triangle">
              <a:avLst>
                <a:gd name="adj" fmla="val 6179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cxnSp>
          <p:nvCxnSpPr>
            <p:cNvPr id="12" name="直接连接符 11"/>
            <p:cNvCxnSpPr/>
            <p:nvPr userDrawn="1">
              <p:custDataLst>
                <p:tags r:id="rId6"/>
              </p:custDataLst>
            </p:nvPr>
          </p:nvCxnSpPr>
          <p:spPr>
            <a:xfrm flipH="1">
              <a:off x="2745581" y="5690396"/>
              <a:ext cx="1235076" cy="1136646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 userDrawn="1">
              <p:custDataLst>
                <p:tags r:id="rId7"/>
              </p:custDataLst>
            </p:nvPr>
          </p:nvCxnSpPr>
          <p:spPr>
            <a:xfrm>
              <a:off x="3981450" y="5690396"/>
              <a:ext cx="1847850" cy="114356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/>
            <p:cNvSpPr/>
            <p:nvPr userDrawn="1">
              <p:custDataLst>
                <p:tags r:id="rId8"/>
              </p:custDataLst>
            </p:nvPr>
          </p:nvSpPr>
          <p:spPr>
            <a:xfrm>
              <a:off x="3048000" y="5867400"/>
              <a:ext cx="2682240" cy="990600"/>
            </a:xfrm>
            <a:prstGeom prst="triangle">
              <a:avLst>
                <a:gd name="adj" fmla="val 4004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等腰三角形 14"/>
            <p:cNvSpPr/>
            <p:nvPr userDrawn="1">
              <p:custDataLst>
                <p:tags r:id="rId9"/>
              </p:custDataLst>
            </p:nvPr>
          </p:nvSpPr>
          <p:spPr>
            <a:xfrm>
              <a:off x="975359" y="5928360"/>
              <a:ext cx="2773681" cy="929640"/>
            </a:xfrm>
            <a:prstGeom prst="triangle">
              <a:avLst>
                <a:gd name="adj" fmla="val 6181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cxnSp>
          <p:nvCxnSpPr>
            <p:cNvPr id="19" name="直接连接符 18"/>
            <p:cNvCxnSpPr/>
            <p:nvPr userDrawn="1">
              <p:custDataLst>
                <p:tags r:id="rId10"/>
              </p:custDataLst>
            </p:nvPr>
          </p:nvCxnSpPr>
          <p:spPr>
            <a:xfrm flipH="1" flipV="1">
              <a:off x="8577073" y="4187919"/>
              <a:ext cx="2506178" cy="2658525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 userDrawn="1">
              <p:custDataLst>
                <p:tags r:id="rId11"/>
              </p:custDataLst>
            </p:nvPr>
          </p:nvCxnSpPr>
          <p:spPr>
            <a:xfrm flipV="1">
              <a:off x="11083251" y="5522042"/>
              <a:ext cx="1089699" cy="1326432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>
              <p:custDataLst>
                <p:tags r:id="rId12"/>
              </p:custDataLst>
            </p:nvPr>
          </p:nvCxnSpPr>
          <p:spPr>
            <a:xfrm flipH="1">
              <a:off x="8596123" y="30956"/>
              <a:ext cx="2506178" cy="415775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 userDrawn="1">
              <p:custDataLst>
                <p:tags r:id="rId13"/>
              </p:custDataLst>
            </p:nvPr>
          </p:nvCxnSpPr>
          <p:spPr>
            <a:xfrm>
              <a:off x="11102301" y="27781"/>
              <a:ext cx="1089699" cy="2074452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 userDrawn="1">
              <p:custDataLst>
                <p:tags r:id="rId14"/>
              </p:custDataLst>
            </p:nvPr>
          </p:nvCxnSpPr>
          <p:spPr>
            <a:xfrm>
              <a:off x="6707981" y="4192278"/>
              <a:ext cx="5484019" cy="0"/>
            </a:xfrm>
            <a:prstGeom prst="line">
              <a:avLst/>
            </a:prstGeom>
            <a:ln w="635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等腰三角形 23"/>
            <p:cNvSpPr/>
            <p:nvPr userDrawn="1">
              <p:custDataLst>
                <p:tags r:id="rId15"/>
              </p:custDataLst>
            </p:nvPr>
          </p:nvSpPr>
          <p:spPr>
            <a:xfrm>
              <a:off x="6720840" y="975360"/>
              <a:ext cx="4899660" cy="3187065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5" name="等腰三角形 24"/>
            <p:cNvSpPr/>
            <p:nvPr userDrawn="1">
              <p:custDataLst>
                <p:tags r:id="rId16"/>
              </p:custDataLst>
            </p:nvPr>
          </p:nvSpPr>
          <p:spPr>
            <a:xfrm>
              <a:off x="6713583" y="975360"/>
              <a:ext cx="4899660" cy="3187065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6" name="等腰三角形 25"/>
            <p:cNvSpPr/>
            <p:nvPr userDrawn="1">
              <p:custDataLst>
                <p:tags r:id="rId17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5030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7" name="等腰三角形 26"/>
            <p:cNvSpPr/>
            <p:nvPr userDrawn="1">
              <p:custDataLst>
                <p:tags r:id="rId18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 txBox="1"/>
          <p:nvPr>
            <p:ph type="title" idx="1" hasCustomPrompt="1"/>
            <p:custDataLst>
              <p:tags r:id="rId22"/>
            </p:custDataLst>
          </p:nvPr>
        </p:nvSpPr>
        <p:spPr>
          <a:xfrm>
            <a:off x="1931321" y="2382126"/>
            <a:ext cx="3681438" cy="1854791"/>
          </a:xfrm>
          <a:noFill/>
        </p:spPr>
        <p:txBody>
          <a:bodyPr wrap="square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1" lang="zh-CN" altLang="en-US" sz="56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市场营销策划方案</a:t>
            </a:r>
            <a:endParaRPr>
              <a:sym typeface="+mn-ea"/>
            </a:endParaRPr>
          </a:p>
        </p:txBody>
      </p:sp>
      <p:sp>
        <p:nvSpPr>
          <p:cNvPr id="5" name="文本占位符 4"/>
          <p:cNvSpPr/>
          <p:nvPr>
            <p:ph type="body" idx="2" hasCustomPrompt="1"/>
            <p:custDataLst>
              <p:tags r:id="rId23"/>
            </p:custDataLst>
          </p:nvPr>
        </p:nvSpPr>
        <p:spPr>
          <a:xfrm>
            <a:off x="2044530" y="1802977"/>
            <a:ext cx="844884" cy="363271"/>
          </a:xfr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1" lang="en-US" altLang="zh-CN" sz="8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202X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5469363" y="0"/>
            <a:ext cx="1131456" cy="6858000"/>
            <a:chOff x="5469363" y="0"/>
            <a:chExt cx="1131456" cy="6858000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10800000">
              <a:off x="5884870" y="1"/>
              <a:ext cx="715949" cy="549759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10800000" flipH="1">
              <a:off x="5469363" y="0"/>
              <a:ext cx="533768" cy="328613"/>
            </a:xfrm>
            <a:prstGeom prst="triangle">
              <a:avLst>
                <a:gd name="adj" fmla="val 26664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 rot="10800000" flipV="1">
              <a:off x="5884870" y="6308241"/>
              <a:ext cx="715949" cy="549759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rot="10800000" flipH="1" flipV="1">
              <a:off x="5469363" y="6529387"/>
              <a:ext cx="533768" cy="328613"/>
            </a:xfrm>
            <a:prstGeom prst="triangle">
              <a:avLst>
                <a:gd name="adj" fmla="val 26664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 userDrawn="1">
            <p:ph type="ctrTitle" idx="14" hasCustomPrompt="1"/>
            <p:custDataLst>
              <p:tags r:id="rId10"/>
            </p:custDataLst>
          </p:nvPr>
        </p:nvSpPr>
        <p:spPr>
          <a:xfrm>
            <a:off x="4131946" y="2785110"/>
            <a:ext cx="5767705" cy="835660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 userDrawn="1">
            <p:ph type="subTitle" idx="13" hasCustomPrompt="1"/>
            <p:custDataLst>
              <p:tags r:id="rId11"/>
            </p:custDataLst>
          </p:nvPr>
        </p:nvSpPr>
        <p:spPr>
          <a:xfrm>
            <a:off x="4131946" y="3823971"/>
            <a:ext cx="5767705" cy="430616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3" name="等腰三角形 12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4" name="等腰三角形 13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等腰三角形 14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6" name="等腰三角形 15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3"/>
            </p:custDataLst>
          </p:nvPr>
        </p:nvGrpSpPr>
        <p:grpSpPr>
          <a:xfrm>
            <a:off x="1547813" y="2799477"/>
            <a:ext cx="10506074" cy="3935491"/>
            <a:chOff x="1547813" y="2799477"/>
            <a:chExt cx="10506074" cy="3935491"/>
          </a:xfrm>
        </p:grpSpPr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>
              <a:off x="1883061" y="2799477"/>
              <a:ext cx="1549919" cy="1226237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>
              <a:off x="1547813" y="3060533"/>
              <a:ext cx="1531752" cy="965181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06211" y="6484938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3" name="等腰三角形 12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1649074" y="6525419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0" name="等腰三角形 9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等腰三角形 10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等腰三角形 11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3" name="等腰三角形 1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0" name="等腰三角形 9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等腰三角形 10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等腰三角形 11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3" name="等腰三角形 1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81021" y="-6"/>
            <a:ext cx="12110979" cy="6858006"/>
            <a:chOff x="81021" y="-6"/>
            <a:chExt cx="12110979" cy="6858006"/>
          </a:xfrm>
        </p:grpSpPr>
        <p:sp>
          <p:nvSpPr>
            <p:cNvPr id="8" name="任意多边形 5"/>
            <p:cNvSpPr/>
            <p:nvPr userDrawn="1">
              <p:custDataLst>
                <p:tags r:id="rId3"/>
              </p:custDataLst>
            </p:nvPr>
          </p:nvSpPr>
          <p:spPr>
            <a:xfrm>
              <a:off x="774700" y="2057717"/>
              <a:ext cx="1250950" cy="2742565"/>
            </a:xfrm>
            <a:custGeom>
              <a:avLst/>
              <a:gdLst>
                <a:gd name="connisteX0" fmla="*/ 1885950 w 1896110"/>
                <a:gd name="connsiteY0" fmla="*/ 826135 h 4745355"/>
                <a:gd name="connisteX1" fmla="*/ 1885950 w 1896110"/>
                <a:gd name="connsiteY1" fmla="*/ 0 h 4745355"/>
                <a:gd name="connisteX2" fmla="*/ 0 w 1896110"/>
                <a:gd name="connsiteY2" fmla="*/ 0 h 4745355"/>
                <a:gd name="connisteX3" fmla="*/ 0 w 1896110"/>
                <a:gd name="connsiteY3" fmla="*/ 4745355 h 4745355"/>
                <a:gd name="connisteX4" fmla="*/ 1896110 w 1896110"/>
                <a:gd name="connsiteY4" fmla="*/ 4745355 h 4745355"/>
                <a:gd name="connisteX5" fmla="*/ 1896110 w 1896110"/>
                <a:gd name="connsiteY5" fmla="*/ 4003675 h 47453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896110" h="4745355">
                  <a:moveTo>
                    <a:pt x="1885950" y="826135"/>
                  </a:moveTo>
                  <a:lnTo>
                    <a:pt x="1885950" y="0"/>
                  </a:lnTo>
                  <a:lnTo>
                    <a:pt x="0" y="0"/>
                  </a:lnTo>
                  <a:lnTo>
                    <a:pt x="0" y="4745355"/>
                  </a:lnTo>
                  <a:lnTo>
                    <a:pt x="1896110" y="4745355"/>
                  </a:lnTo>
                  <a:lnTo>
                    <a:pt x="1896110" y="4003675"/>
                  </a:ln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81021" y="-5"/>
              <a:ext cx="2916822" cy="1296370"/>
            </a:xfrm>
            <a:prstGeom prst="triangle">
              <a:avLst>
                <a:gd name="adj" fmla="val 8163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0800000">
              <a:off x="81023" y="-6"/>
              <a:ext cx="5694744" cy="1470581"/>
            </a:xfrm>
            <a:prstGeom prst="triangle">
              <a:avLst>
                <a:gd name="adj" fmla="val 6665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81023" y="-4"/>
              <a:ext cx="4949072" cy="1470581"/>
            </a:xfrm>
            <a:prstGeom prst="triangle">
              <a:avLst>
                <a:gd name="adj" fmla="val 6179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cxnSp>
          <p:nvCxnSpPr>
            <p:cNvPr id="13" name="直接连接符 12"/>
            <p:cNvCxnSpPr/>
            <p:nvPr userDrawn="1">
              <p:custDataLst>
                <p:tags r:id="rId7"/>
              </p:custDataLst>
            </p:nvPr>
          </p:nvCxnSpPr>
          <p:spPr>
            <a:xfrm flipH="1">
              <a:off x="2745581" y="5690396"/>
              <a:ext cx="1235076" cy="1136646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>
              <p:custDataLst>
                <p:tags r:id="rId8"/>
              </p:custDataLst>
            </p:nvPr>
          </p:nvCxnSpPr>
          <p:spPr>
            <a:xfrm>
              <a:off x="3981450" y="5690396"/>
              <a:ext cx="1847850" cy="114356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等腰三角形 14"/>
            <p:cNvSpPr/>
            <p:nvPr userDrawn="1">
              <p:custDataLst>
                <p:tags r:id="rId9"/>
              </p:custDataLst>
            </p:nvPr>
          </p:nvSpPr>
          <p:spPr>
            <a:xfrm>
              <a:off x="3048000" y="5867400"/>
              <a:ext cx="2682240" cy="990600"/>
            </a:xfrm>
            <a:prstGeom prst="triangle">
              <a:avLst>
                <a:gd name="adj" fmla="val 4004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6" name="等腰三角形 15"/>
            <p:cNvSpPr/>
            <p:nvPr userDrawn="1">
              <p:custDataLst>
                <p:tags r:id="rId10"/>
              </p:custDataLst>
            </p:nvPr>
          </p:nvSpPr>
          <p:spPr>
            <a:xfrm>
              <a:off x="975359" y="5928360"/>
              <a:ext cx="2773681" cy="929640"/>
            </a:xfrm>
            <a:prstGeom prst="triangle">
              <a:avLst>
                <a:gd name="adj" fmla="val 6181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cxnSp>
          <p:nvCxnSpPr>
            <p:cNvPr id="17" name="直接连接符 16"/>
            <p:cNvCxnSpPr/>
            <p:nvPr userDrawn="1">
              <p:custDataLst>
                <p:tags r:id="rId11"/>
              </p:custDataLst>
            </p:nvPr>
          </p:nvCxnSpPr>
          <p:spPr>
            <a:xfrm flipH="1" flipV="1">
              <a:off x="8577073" y="4187919"/>
              <a:ext cx="2506178" cy="2658525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>
              <p:custDataLst>
                <p:tags r:id="rId12"/>
              </p:custDataLst>
            </p:nvPr>
          </p:nvCxnSpPr>
          <p:spPr>
            <a:xfrm flipV="1">
              <a:off x="11083251" y="5522042"/>
              <a:ext cx="1089699" cy="1326432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 userDrawn="1">
              <p:custDataLst>
                <p:tags r:id="rId13"/>
              </p:custDataLst>
            </p:nvPr>
          </p:nvCxnSpPr>
          <p:spPr>
            <a:xfrm flipH="1">
              <a:off x="8596123" y="30956"/>
              <a:ext cx="2506178" cy="415775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 userDrawn="1">
              <p:custDataLst>
                <p:tags r:id="rId14"/>
              </p:custDataLst>
            </p:nvPr>
          </p:nvCxnSpPr>
          <p:spPr>
            <a:xfrm>
              <a:off x="11102301" y="27781"/>
              <a:ext cx="1089699" cy="2074452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>
              <p:custDataLst>
                <p:tags r:id="rId15"/>
              </p:custDataLst>
            </p:nvPr>
          </p:nvCxnSpPr>
          <p:spPr>
            <a:xfrm>
              <a:off x="6707981" y="4192278"/>
              <a:ext cx="5484019" cy="0"/>
            </a:xfrm>
            <a:prstGeom prst="line">
              <a:avLst/>
            </a:prstGeom>
            <a:ln w="635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等腰三角形 21"/>
            <p:cNvSpPr/>
            <p:nvPr userDrawn="1">
              <p:custDataLst>
                <p:tags r:id="rId16"/>
              </p:custDataLst>
            </p:nvPr>
          </p:nvSpPr>
          <p:spPr>
            <a:xfrm>
              <a:off x="6720840" y="975360"/>
              <a:ext cx="4899660" cy="3187065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3" name="等腰三角形 22"/>
            <p:cNvSpPr/>
            <p:nvPr userDrawn="1">
              <p:custDataLst>
                <p:tags r:id="rId17"/>
              </p:custDataLst>
            </p:nvPr>
          </p:nvSpPr>
          <p:spPr>
            <a:xfrm>
              <a:off x="6713583" y="975360"/>
              <a:ext cx="4899660" cy="3187065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4" name="等腰三角形 23"/>
            <p:cNvSpPr/>
            <p:nvPr userDrawn="1">
              <p:custDataLst>
                <p:tags r:id="rId18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5030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5" name="等腰三角形 24"/>
            <p:cNvSpPr/>
            <p:nvPr userDrawn="1">
              <p:custDataLst>
                <p:tags r:id="rId19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23"/>
            </p:custDataLst>
          </p:nvPr>
        </p:nvSpPr>
        <p:spPr>
          <a:xfrm>
            <a:off x="1304290" y="3888422"/>
            <a:ext cx="4359910" cy="505778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24"/>
            </p:custDataLst>
          </p:nvPr>
        </p:nvSpPr>
        <p:spPr>
          <a:xfrm>
            <a:off x="1215390" y="2562542"/>
            <a:ext cx="4359910" cy="1172210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5" name="等腰三角形 14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624102" y="104775"/>
            <a:ext cx="412698" cy="268446"/>
            <a:chOff x="152827" y="104775"/>
            <a:chExt cx="412698" cy="268446"/>
          </a:xfrm>
        </p:grpSpPr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3" name="等腰三角形 12"/>
            <p:cNvSpPr/>
            <p:nvPr userDrawn="1">
              <p:custDataLst>
                <p:tags r:id="rId4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4" name="等腰三角形 13"/>
            <p:cNvSpPr/>
            <p:nvPr userDrawn="1">
              <p:custDataLst>
                <p:tags r:id="rId5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3" name="等腰三角形 12"/>
            <p:cNvSpPr/>
            <p:nvPr userDrawn="1">
              <p:custDataLst>
                <p:tags r:id="rId4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4" name="等腰三角形 13"/>
            <p:cNvSpPr/>
            <p:nvPr userDrawn="1">
              <p:custDataLst>
                <p:tags r:id="rId5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33780" y="6475254"/>
            <a:ext cx="11903288" cy="268446"/>
            <a:chOff x="133780" y="6475254"/>
            <a:chExt cx="11903288" cy="268446"/>
          </a:xfrm>
        </p:grpSpPr>
        <p:sp>
          <p:nvSpPr>
            <p:cNvPr id="16" name="等腰三角形 15"/>
            <p:cNvSpPr/>
            <p:nvPr userDrawn="1">
              <p:custDataLst>
                <p:tags r:id="rId4"/>
              </p:custDataLst>
            </p:nvPr>
          </p:nvSpPr>
          <p:spPr>
            <a:xfrm>
              <a:off x="11697762" y="6475254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7" name="等腰三角形 16"/>
            <p:cNvSpPr/>
            <p:nvPr userDrawn="1">
              <p:custDataLst>
                <p:tags r:id="rId5"/>
              </p:custDataLst>
            </p:nvPr>
          </p:nvSpPr>
          <p:spPr>
            <a:xfrm>
              <a:off x="11624370" y="6532404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8" name="等腰三角形 17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33780" y="6486209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9" name="等腰三角形 18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76643" y="6526690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4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5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grpSp>
        <p:nvGrpSpPr>
          <p:cNvPr id="17" name="组合 16"/>
          <p:cNvGrpSpPr/>
          <p:nvPr userDrawn="1">
            <p:custDataLst>
              <p:tags r:id="rId3"/>
            </p:custDataLst>
          </p:nvPr>
        </p:nvGrpSpPr>
        <p:grpSpPr>
          <a:xfrm>
            <a:off x="300038" y="5993606"/>
            <a:ext cx="11551293" cy="614362"/>
            <a:chOff x="300038" y="5993606"/>
            <a:chExt cx="11551293" cy="614362"/>
          </a:xfrm>
        </p:grpSpPr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>
              <a:off x="11074800" y="5993606"/>
              <a:ext cx="776531" cy="614362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>
              <a:off x="10906836" y="6124399"/>
              <a:ext cx="767429" cy="483569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4" name="等腰三角形 13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300038" y="6024147"/>
              <a:ext cx="1021556" cy="570546"/>
            </a:xfrm>
            <a:prstGeom prst="triangle">
              <a:avLst>
                <a:gd name="adj" fmla="val 73825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  <p:sp>
          <p:nvSpPr>
            <p:cNvPr id="15" name="等腰三角形 14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397847" y="6116521"/>
              <a:ext cx="809631" cy="445568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19.xml"/><Relationship Id="rId23" Type="http://schemas.openxmlformats.org/officeDocument/2006/relationships/tags" Target="../tags/tag218.xml"/><Relationship Id="rId22" Type="http://schemas.openxmlformats.org/officeDocument/2006/relationships/tags" Target="../tags/tag217.xml"/><Relationship Id="rId21" Type="http://schemas.openxmlformats.org/officeDocument/2006/relationships/tags" Target="../tags/tag216.xml"/><Relationship Id="rId20" Type="http://schemas.openxmlformats.org/officeDocument/2006/relationships/tags" Target="../tags/tag215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14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6" Type="http://schemas.openxmlformats.org/officeDocument/2006/relationships/theme" Target="../theme/theme3.xml"/><Relationship Id="rId25" Type="http://schemas.openxmlformats.org/officeDocument/2006/relationships/tags" Target="../tags/tag360.xml"/><Relationship Id="rId24" Type="http://schemas.openxmlformats.org/officeDocument/2006/relationships/tags" Target="../tags/tag359.xml"/><Relationship Id="rId23" Type="http://schemas.openxmlformats.org/officeDocument/2006/relationships/tags" Target="../tags/tag358.xml"/><Relationship Id="rId22" Type="http://schemas.openxmlformats.org/officeDocument/2006/relationships/tags" Target="../tags/tag357.xml"/><Relationship Id="rId21" Type="http://schemas.openxmlformats.org/officeDocument/2006/relationships/tags" Target="../tags/tag356.xml"/><Relationship Id="rId20" Type="http://schemas.openxmlformats.org/officeDocument/2006/relationships/tags" Target="../tags/tag355.xml"/><Relationship Id="rId2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5" Type="http://schemas.openxmlformats.org/officeDocument/2006/relationships/theme" Target="../theme/theme4.xml"/><Relationship Id="rId24" Type="http://schemas.openxmlformats.org/officeDocument/2006/relationships/tags" Target="../tags/tag577.xml"/><Relationship Id="rId23" Type="http://schemas.openxmlformats.org/officeDocument/2006/relationships/tags" Target="../tags/tag576.xml"/><Relationship Id="rId22" Type="http://schemas.openxmlformats.org/officeDocument/2006/relationships/tags" Target="../tags/tag575.xml"/><Relationship Id="rId21" Type="http://schemas.openxmlformats.org/officeDocument/2006/relationships/tags" Target="../tags/tag574.xml"/><Relationship Id="rId20" Type="http://schemas.openxmlformats.org/officeDocument/2006/relationships/tags" Target="../tags/tag573.xml"/><Relationship Id="rId2" Type="http://schemas.openxmlformats.org/officeDocument/2006/relationships/slideLayout" Target="../slideLayouts/slideLayout50.xml"/><Relationship Id="rId19" Type="http://schemas.openxmlformats.org/officeDocument/2006/relationships/tags" Target="../tags/tag572.xml"/><Relationship Id="rId18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3" y="1189673"/>
            <a:ext cx="10852237" cy="331473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3" y="1578299"/>
            <a:ext cx="10852237" cy="404168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3" y="5619625"/>
            <a:ext cx="270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5619625"/>
            <a:ext cx="396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5619625"/>
            <a:ext cx="270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9.xml"/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" Type="http://schemas.openxmlformats.org/officeDocument/2006/relationships/tags" Target="../tags/tag57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tags" Target="../tags/tag620.xml"/><Relationship Id="rId7" Type="http://schemas.openxmlformats.org/officeDocument/2006/relationships/image" Target="../media/image54.png"/><Relationship Id="rId6" Type="http://schemas.openxmlformats.org/officeDocument/2006/relationships/tags" Target="../tags/tag619.xml"/><Relationship Id="rId5" Type="http://schemas.openxmlformats.org/officeDocument/2006/relationships/image" Target="../media/image53.png"/><Relationship Id="rId4" Type="http://schemas.openxmlformats.org/officeDocument/2006/relationships/tags" Target="../tags/tag618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25.xml"/><Relationship Id="rId8" Type="http://schemas.openxmlformats.org/officeDocument/2006/relationships/image" Target="../media/image58.png"/><Relationship Id="rId7" Type="http://schemas.openxmlformats.org/officeDocument/2006/relationships/tags" Target="../tags/tag624.xml"/><Relationship Id="rId6" Type="http://schemas.openxmlformats.org/officeDocument/2006/relationships/image" Target="../media/image57.png"/><Relationship Id="rId5" Type="http://schemas.openxmlformats.org/officeDocument/2006/relationships/tags" Target="../tags/tag623.xml"/><Relationship Id="rId4" Type="http://schemas.openxmlformats.org/officeDocument/2006/relationships/image" Target="../media/image56.png"/><Relationship Id="rId3" Type="http://schemas.openxmlformats.org/officeDocument/2006/relationships/tags" Target="../tags/tag622.xml"/><Relationship Id="rId2" Type="http://schemas.openxmlformats.org/officeDocument/2006/relationships/image" Target="../media/image55.png"/><Relationship Id="rId16" Type="http://schemas.openxmlformats.org/officeDocument/2006/relationships/slideLayout" Target="../slideLayouts/slideLayout48.xml"/><Relationship Id="rId15" Type="http://schemas.openxmlformats.org/officeDocument/2006/relationships/tags" Target="../tags/tag628.xml"/><Relationship Id="rId14" Type="http://schemas.openxmlformats.org/officeDocument/2006/relationships/image" Target="../media/image61.png"/><Relationship Id="rId13" Type="http://schemas.openxmlformats.org/officeDocument/2006/relationships/tags" Target="../tags/tag627.xml"/><Relationship Id="rId12" Type="http://schemas.openxmlformats.org/officeDocument/2006/relationships/image" Target="../media/image60.png"/><Relationship Id="rId11" Type="http://schemas.openxmlformats.org/officeDocument/2006/relationships/tags" Target="../tags/tag626.xml"/><Relationship Id="rId10" Type="http://schemas.openxmlformats.org/officeDocument/2006/relationships/image" Target="../media/image59.png"/><Relationship Id="rId1" Type="http://schemas.openxmlformats.org/officeDocument/2006/relationships/tags" Target="../tags/tag6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7" Type="http://schemas.openxmlformats.org/officeDocument/2006/relationships/tags" Target="../tags/tag63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tags" Target="../tags/tag62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tags" Target="../tags/tag633.xml"/><Relationship Id="rId4" Type="http://schemas.openxmlformats.org/officeDocument/2006/relationships/image" Target="../media/image68.png"/><Relationship Id="rId3" Type="http://schemas.openxmlformats.org/officeDocument/2006/relationships/tags" Target="../tags/tag632.xml"/><Relationship Id="rId2" Type="http://schemas.openxmlformats.org/officeDocument/2006/relationships/image" Target="../media/image67.png"/><Relationship Id="rId17" Type="http://schemas.openxmlformats.org/officeDocument/2006/relationships/slideLayout" Target="../slideLayouts/slideLayout48.xml"/><Relationship Id="rId16" Type="http://schemas.openxmlformats.org/officeDocument/2006/relationships/tags" Target="../tags/tag638.xml"/><Relationship Id="rId15" Type="http://schemas.openxmlformats.org/officeDocument/2006/relationships/image" Target="../media/image74.png"/><Relationship Id="rId14" Type="http://schemas.openxmlformats.org/officeDocument/2006/relationships/tags" Target="../tags/tag637.xml"/><Relationship Id="rId13" Type="http://schemas.openxmlformats.org/officeDocument/2006/relationships/image" Target="../media/image73.png"/><Relationship Id="rId12" Type="http://schemas.openxmlformats.org/officeDocument/2006/relationships/tags" Target="../tags/tag636.xml"/><Relationship Id="rId11" Type="http://schemas.openxmlformats.org/officeDocument/2006/relationships/tags" Target="../tags/tag635.xml"/><Relationship Id="rId10" Type="http://schemas.openxmlformats.org/officeDocument/2006/relationships/tags" Target="../tags/tag634.xml"/><Relationship Id="rId1" Type="http://schemas.openxmlformats.org/officeDocument/2006/relationships/tags" Target="../tags/tag63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43.xml"/><Relationship Id="rId8" Type="http://schemas.openxmlformats.org/officeDocument/2006/relationships/image" Target="../media/image78.png"/><Relationship Id="rId7" Type="http://schemas.openxmlformats.org/officeDocument/2006/relationships/tags" Target="../tags/tag642.xml"/><Relationship Id="rId6" Type="http://schemas.openxmlformats.org/officeDocument/2006/relationships/image" Target="../media/image77.png"/><Relationship Id="rId5" Type="http://schemas.openxmlformats.org/officeDocument/2006/relationships/tags" Target="../tags/tag641.xml"/><Relationship Id="rId4" Type="http://schemas.openxmlformats.org/officeDocument/2006/relationships/image" Target="../media/image76.png"/><Relationship Id="rId3" Type="http://schemas.openxmlformats.org/officeDocument/2006/relationships/tags" Target="../tags/tag640.xml"/><Relationship Id="rId2" Type="http://schemas.openxmlformats.org/officeDocument/2006/relationships/image" Target="../media/image75.png"/><Relationship Id="rId10" Type="http://schemas.openxmlformats.org/officeDocument/2006/relationships/slideLayout" Target="../slideLayouts/slideLayout48.xml"/><Relationship Id="rId1" Type="http://schemas.openxmlformats.org/officeDocument/2006/relationships/tags" Target="../tags/tag63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8.xml"/><Relationship Id="rId6" Type="http://schemas.openxmlformats.org/officeDocument/2006/relationships/tags" Target="../tags/tag64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tags" Target="../tags/tag645.xml"/><Relationship Id="rId2" Type="http://schemas.openxmlformats.org/officeDocument/2006/relationships/image" Target="../media/image79.png"/><Relationship Id="rId1" Type="http://schemas.openxmlformats.org/officeDocument/2006/relationships/tags" Target="../tags/tag644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8.xml"/><Relationship Id="rId6" Type="http://schemas.openxmlformats.org/officeDocument/2006/relationships/tags" Target="../tags/tag649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tags" Target="../tags/tag648.xml"/><Relationship Id="rId2" Type="http://schemas.openxmlformats.org/officeDocument/2006/relationships/image" Target="../media/image82.png"/><Relationship Id="rId1" Type="http://schemas.openxmlformats.org/officeDocument/2006/relationships/tags" Target="../tags/tag64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8.xml"/><Relationship Id="rId5" Type="http://schemas.openxmlformats.org/officeDocument/2006/relationships/tags" Target="../tags/tag651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65.png"/><Relationship Id="rId1" Type="http://schemas.openxmlformats.org/officeDocument/2006/relationships/tags" Target="../tags/tag65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8.xml"/><Relationship Id="rId4" Type="http://schemas.openxmlformats.org/officeDocument/2006/relationships/tags" Target="../tags/tag652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7" Type="http://schemas.openxmlformats.org/officeDocument/2006/relationships/tags" Target="../tags/tag655.xml"/><Relationship Id="rId6" Type="http://schemas.openxmlformats.org/officeDocument/2006/relationships/image" Target="../media/image93.png"/><Relationship Id="rId5" Type="http://schemas.openxmlformats.org/officeDocument/2006/relationships/tags" Target="../tags/tag654.xml"/><Relationship Id="rId4" Type="http://schemas.openxmlformats.org/officeDocument/2006/relationships/image" Target="../media/image92.png"/><Relationship Id="rId3" Type="http://schemas.openxmlformats.org/officeDocument/2006/relationships/tags" Target="../tags/tag653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85.xml"/><Relationship Id="rId8" Type="http://schemas.openxmlformats.org/officeDocument/2006/relationships/image" Target="../media/image10.png"/><Relationship Id="rId7" Type="http://schemas.openxmlformats.org/officeDocument/2006/relationships/tags" Target="../tags/tag584.xml"/><Relationship Id="rId6" Type="http://schemas.openxmlformats.org/officeDocument/2006/relationships/image" Target="../media/image9.png"/><Relationship Id="rId5" Type="http://schemas.openxmlformats.org/officeDocument/2006/relationships/tags" Target="../tags/tag583.xml"/><Relationship Id="rId4" Type="http://schemas.openxmlformats.org/officeDocument/2006/relationships/image" Target="../media/image8.png"/><Relationship Id="rId3" Type="http://schemas.openxmlformats.org/officeDocument/2006/relationships/tags" Target="../tags/tag582.xml"/><Relationship Id="rId2" Type="http://schemas.openxmlformats.org/officeDocument/2006/relationships/image" Target="../media/image7.png"/><Relationship Id="rId17" Type="http://schemas.openxmlformats.org/officeDocument/2006/relationships/slideLayout" Target="../slideLayouts/slideLayout48.xml"/><Relationship Id="rId16" Type="http://schemas.openxmlformats.org/officeDocument/2006/relationships/tags" Target="../tags/tag588.xml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tags" Target="../tags/tag587.xml"/><Relationship Id="rId12" Type="http://schemas.openxmlformats.org/officeDocument/2006/relationships/image" Target="../media/image12.png"/><Relationship Id="rId11" Type="http://schemas.openxmlformats.org/officeDocument/2006/relationships/tags" Target="../tags/tag586.xml"/><Relationship Id="rId10" Type="http://schemas.openxmlformats.org/officeDocument/2006/relationships/image" Target="../media/image11.png"/><Relationship Id="rId1" Type="http://schemas.openxmlformats.org/officeDocument/2006/relationships/tags" Target="../tags/tag58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3" Type="http://schemas.openxmlformats.org/officeDocument/2006/relationships/tags" Target="../tags/tag656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3" Type="http://schemas.openxmlformats.org/officeDocument/2006/relationships/tags" Target="../tags/tag657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8.xml"/><Relationship Id="rId4" Type="http://schemas.openxmlformats.org/officeDocument/2006/relationships/tags" Target="../tags/tag658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7" Type="http://schemas.openxmlformats.org/officeDocument/2006/relationships/tags" Target="../tags/tag659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7" Type="http://schemas.openxmlformats.org/officeDocument/2006/relationships/tags" Target="../tags/tag662.xml"/><Relationship Id="rId6" Type="http://schemas.openxmlformats.org/officeDocument/2006/relationships/image" Target="../media/image110.png"/><Relationship Id="rId5" Type="http://schemas.openxmlformats.org/officeDocument/2006/relationships/tags" Target="../tags/tag661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tags" Target="../tags/tag660.xml"/><Relationship Id="rId1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7" Type="http://schemas.openxmlformats.org/officeDocument/2006/relationships/tags" Target="../tags/tag664.xml"/><Relationship Id="rId6" Type="http://schemas.openxmlformats.org/officeDocument/2006/relationships/image" Target="../media/image115.png"/><Relationship Id="rId5" Type="http://schemas.openxmlformats.org/officeDocument/2006/relationships/tags" Target="../tags/tag663.xml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8.xml"/><Relationship Id="rId4" Type="http://schemas.openxmlformats.org/officeDocument/2006/relationships/tags" Target="../tags/tag665.xml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8.xml"/><Relationship Id="rId4" Type="http://schemas.openxmlformats.org/officeDocument/2006/relationships/tags" Target="../tags/tag666.xml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tags" Target="../tags/tag667.xml"/><Relationship Id="rId1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8.xml"/><Relationship Id="rId5" Type="http://schemas.openxmlformats.org/officeDocument/2006/relationships/tags" Target="../tags/tag668.xml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593.xml"/><Relationship Id="rId8" Type="http://schemas.openxmlformats.org/officeDocument/2006/relationships/image" Target="../media/image18.png"/><Relationship Id="rId7" Type="http://schemas.openxmlformats.org/officeDocument/2006/relationships/tags" Target="../tags/tag592.xml"/><Relationship Id="rId6" Type="http://schemas.openxmlformats.org/officeDocument/2006/relationships/image" Target="../media/image17.png"/><Relationship Id="rId5" Type="http://schemas.openxmlformats.org/officeDocument/2006/relationships/tags" Target="../tags/tag591.xml"/><Relationship Id="rId4" Type="http://schemas.openxmlformats.org/officeDocument/2006/relationships/image" Target="../media/image16.png"/><Relationship Id="rId3" Type="http://schemas.openxmlformats.org/officeDocument/2006/relationships/tags" Target="../tags/tag590.xml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48.xml"/><Relationship Id="rId1" Type="http://schemas.openxmlformats.org/officeDocument/2006/relationships/tags" Target="../tags/tag589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8.xml"/><Relationship Id="rId4" Type="http://schemas.openxmlformats.org/officeDocument/2006/relationships/tags" Target="../tags/tag669.xml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image" Target="../media/image137.png"/><Relationship Id="rId7" Type="http://schemas.openxmlformats.org/officeDocument/2006/relationships/image" Target="../media/image136.png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2" Type="http://schemas.openxmlformats.org/officeDocument/2006/relationships/slideLayout" Target="../slideLayouts/slideLayout48.xml"/><Relationship Id="rId11" Type="http://schemas.openxmlformats.org/officeDocument/2006/relationships/tags" Target="../tags/tag670.xml"/><Relationship Id="rId10" Type="http://schemas.openxmlformats.org/officeDocument/2006/relationships/image" Target="../media/image139.png"/><Relationship Id="rId1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8.xml"/><Relationship Id="rId4" Type="http://schemas.openxmlformats.org/officeDocument/2006/relationships/tags" Target="../tags/tag671.xml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8.xml"/><Relationship Id="rId6" Type="http://schemas.openxmlformats.org/officeDocument/2006/relationships/tags" Target="../tags/tag67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98.xml"/><Relationship Id="rId8" Type="http://schemas.openxmlformats.org/officeDocument/2006/relationships/image" Target="../media/image22.png"/><Relationship Id="rId7" Type="http://schemas.openxmlformats.org/officeDocument/2006/relationships/tags" Target="../tags/tag597.xml"/><Relationship Id="rId6" Type="http://schemas.openxmlformats.org/officeDocument/2006/relationships/image" Target="../media/image21.png"/><Relationship Id="rId5" Type="http://schemas.openxmlformats.org/officeDocument/2006/relationships/tags" Target="../tags/tag596.xml"/><Relationship Id="rId4" Type="http://schemas.openxmlformats.org/officeDocument/2006/relationships/image" Target="../media/image20.png"/><Relationship Id="rId3" Type="http://schemas.openxmlformats.org/officeDocument/2006/relationships/tags" Target="../tags/tag595.xml"/><Relationship Id="rId24" Type="http://schemas.openxmlformats.org/officeDocument/2006/relationships/slideLayout" Target="../slideLayouts/slideLayout48.xml"/><Relationship Id="rId23" Type="http://schemas.openxmlformats.org/officeDocument/2006/relationships/tags" Target="../tags/tag605.xml"/><Relationship Id="rId22" Type="http://schemas.openxmlformats.org/officeDocument/2006/relationships/image" Target="../media/image29.png"/><Relationship Id="rId21" Type="http://schemas.openxmlformats.org/officeDocument/2006/relationships/tags" Target="../tags/tag604.xml"/><Relationship Id="rId20" Type="http://schemas.openxmlformats.org/officeDocument/2006/relationships/image" Target="../media/image28.png"/><Relationship Id="rId2" Type="http://schemas.openxmlformats.org/officeDocument/2006/relationships/image" Target="../media/image19.png"/><Relationship Id="rId19" Type="http://schemas.openxmlformats.org/officeDocument/2006/relationships/tags" Target="../tags/tag603.xml"/><Relationship Id="rId18" Type="http://schemas.openxmlformats.org/officeDocument/2006/relationships/image" Target="../media/image27.png"/><Relationship Id="rId17" Type="http://schemas.openxmlformats.org/officeDocument/2006/relationships/tags" Target="../tags/tag602.xml"/><Relationship Id="rId16" Type="http://schemas.openxmlformats.org/officeDocument/2006/relationships/image" Target="../media/image26.png"/><Relationship Id="rId15" Type="http://schemas.openxmlformats.org/officeDocument/2006/relationships/tags" Target="../tags/tag601.xml"/><Relationship Id="rId14" Type="http://schemas.openxmlformats.org/officeDocument/2006/relationships/image" Target="../media/image25.png"/><Relationship Id="rId13" Type="http://schemas.openxmlformats.org/officeDocument/2006/relationships/tags" Target="../tags/tag600.xml"/><Relationship Id="rId12" Type="http://schemas.openxmlformats.org/officeDocument/2006/relationships/image" Target="../media/image24.png"/><Relationship Id="rId11" Type="http://schemas.openxmlformats.org/officeDocument/2006/relationships/tags" Target="../tags/tag599.xml"/><Relationship Id="rId10" Type="http://schemas.openxmlformats.org/officeDocument/2006/relationships/image" Target="../media/image23.png"/><Relationship Id="rId1" Type="http://schemas.openxmlformats.org/officeDocument/2006/relationships/tags" Target="../tags/tag59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10.xml"/><Relationship Id="rId8" Type="http://schemas.openxmlformats.org/officeDocument/2006/relationships/image" Target="../media/image33.png"/><Relationship Id="rId7" Type="http://schemas.openxmlformats.org/officeDocument/2006/relationships/tags" Target="../tags/tag609.xml"/><Relationship Id="rId6" Type="http://schemas.openxmlformats.org/officeDocument/2006/relationships/image" Target="../media/image32.png"/><Relationship Id="rId5" Type="http://schemas.openxmlformats.org/officeDocument/2006/relationships/tags" Target="../tags/tag608.xml"/><Relationship Id="rId4" Type="http://schemas.openxmlformats.org/officeDocument/2006/relationships/image" Target="../media/image31.png"/><Relationship Id="rId3" Type="http://schemas.openxmlformats.org/officeDocument/2006/relationships/tags" Target="../tags/tag607.xml"/><Relationship Id="rId2" Type="http://schemas.openxmlformats.org/officeDocument/2006/relationships/image" Target="../media/image30.png"/><Relationship Id="rId10" Type="http://schemas.openxmlformats.org/officeDocument/2006/relationships/slideLayout" Target="../slideLayouts/slideLayout48.xml"/><Relationship Id="rId1" Type="http://schemas.openxmlformats.org/officeDocument/2006/relationships/tags" Target="../tags/tag60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7" Type="http://schemas.openxmlformats.org/officeDocument/2006/relationships/tags" Target="../tags/tag614.xml"/><Relationship Id="rId6" Type="http://schemas.openxmlformats.org/officeDocument/2006/relationships/image" Target="../media/image36.png"/><Relationship Id="rId5" Type="http://schemas.openxmlformats.org/officeDocument/2006/relationships/tags" Target="../tags/tag613.xml"/><Relationship Id="rId4" Type="http://schemas.openxmlformats.org/officeDocument/2006/relationships/image" Target="../media/image35.png"/><Relationship Id="rId3" Type="http://schemas.openxmlformats.org/officeDocument/2006/relationships/tags" Target="../tags/tag612.xml"/><Relationship Id="rId2" Type="http://schemas.openxmlformats.org/officeDocument/2006/relationships/image" Target="../media/image34.png"/><Relationship Id="rId1" Type="http://schemas.openxmlformats.org/officeDocument/2006/relationships/tags" Target="../tags/tag61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8.xml"/><Relationship Id="rId4" Type="http://schemas.openxmlformats.org/officeDocument/2006/relationships/tags" Target="../tags/tag615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7" Type="http://schemas.openxmlformats.org/officeDocument/2006/relationships/tags" Target="../tags/tag61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8.xml"/><Relationship Id="rId5" Type="http://schemas.openxmlformats.org/officeDocument/2006/relationships/tags" Target="../tags/tag617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543925" y="6021070"/>
            <a:ext cx="1666875" cy="579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50000"/>
          </a:bodyPr>
          <a:lstStyle>
            <a:lvl1pPr mar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7135" algn="l"/>
              </a:tabLst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200" spc="14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高建魁</a:t>
            </a:r>
            <a:endParaRPr lang="en-US" altLang="en-GB" sz="2200" spc="14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en-GB" sz="2200" spc="14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2023/11/22</a:t>
            </a:r>
            <a:endParaRPr lang="en-US" altLang="en-GB" sz="2200" spc="14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931321" y="2382126"/>
            <a:ext cx="3681438" cy="185479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kumimoji="1" lang="zh-CN" altLang="en-US" sz="6200" b="1" spc="6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学习汇报</a:t>
            </a:r>
            <a:endParaRPr kumimoji="1" lang="zh-CN" altLang="en-US" sz="6200" b="1" spc="60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1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556385"/>
            <a:ext cx="4583430" cy="29889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660" y="866775"/>
            <a:ext cx="3129280" cy="2032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550" y="3212465"/>
            <a:ext cx="3150235" cy="2052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44110" y="866775"/>
            <a:ext cx="3362960" cy="21704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72355" y="3212465"/>
            <a:ext cx="3368040" cy="22637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2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380" y="909320"/>
            <a:ext cx="5768975" cy="1619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3525" y="3075305"/>
            <a:ext cx="5295900" cy="1167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9380" y="4787900"/>
            <a:ext cx="5981065" cy="1678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40145" y="4653280"/>
            <a:ext cx="5715000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4290" y="2493010"/>
            <a:ext cx="4879975" cy="1857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888355" y="1000760"/>
            <a:ext cx="5753100" cy="14192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35280" y="2526665"/>
            <a:ext cx="4425315" cy="39433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2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4941570"/>
            <a:ext cx="5534025" cy="14192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981075"/>
            <a:ext cx="6654165" cy="3855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95" y="6309360"/>
            <a:ext cx="2800350" cy="46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470" y="2963545"/>
            <a:ext cx="3969385" cy="3145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380" y="1052195"/>
            <a:ext cx="4181475" cy="15621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2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8310" y="1320800"/>
            <a:ext cx="4318635" cy="30105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9425" y="980440"/>
            <a:ext cx="2466975" cy="2952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72130" y="980440"/>
            <a:ext cx="1247775" cy="304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25" y="4725035"/>
            <a:ext cx="5041265" cy="86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055" y="782320"/>
            <a:ext cx="6067425" cy="2486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2305" y="3717290"/>
            <a:ext cx="2555240" cy="22555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72130" y="5723255"/>
            <a:ext cx="1247775" cy="30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5280" y="5732780"/>
            <a:ext cx="2466975" cy="2952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944110" y="3347720"/>
            <a:ext cx="4686300" cy="1462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168390" y="5085715"/>
            <a:ext cx="3024505" cy="136842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2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1052830"/>
            <a:ext cx="4095115" cy="3451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1060450"/>
            <a:ext cx="4055745" cy="3243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9380" y="4509135"/>
            <a:ext cx="5657850" cy="2124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24245" y="4661535"/>
            <a:ext cx="5572125" cy="18192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仿真</a:t>
            </a:r>
            <a:endParaRPr kumimoji="1" lang="zh-CN" altLang="en-US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04155" y="3501390"/>
            <a:ext cx="6828790" cy="2233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90820" y="1196975"/>
            <a:ext cx="6770370" cy="2139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" y="1341120"/>
            <a:ext cx="4927600" cy="37515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仿真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9965" y="1125220"/>
            <a:ext cx="7259955" cy="2350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72355" y="3501390"/>
            <a:ext cx="7256145" cy="23228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" y="1052830"/>
            <a:ext cx="4752975" cy="51555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设计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908685"/>
            <a:ext cx="3266440" cy="25888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3716655"/>
            <a:ext cx="3959860" cy="2229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1269365"/>
            <a:ext cx="7525385" cy="4419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设计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365" y="1124585"/>
            <a:ext cx="3940175" cy="2320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165" y="980440"/>
            <a:ext cx="7312025" cy="4947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" y="4004945"/>
            <a:ext cx="4057015" cy="1638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设计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052830"/>
            <a:ext cx="4275455" cy="2530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0" y="1052830"/>
            <a:ext cx="7279005" cy="4872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3525" y="3848735"/>
            <a:ext cx="1656080" cy="2598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23795" y="3848735"/>
            <a:ext cx="2185035" cy="21850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单</a:t>
            </a: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级</a:t>
            </a:r>
            <a:endParaRPr kumimoji="1" lang="zh-CN" altLang="en-US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40145" y="1772285"/>
            <a:ext cx="4584700" cy="20447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1815" y="866775"/>
            <a:ext cx="3873500" cy="154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15415" y="2636520"/>
            <a:ext cx="2221865" cy="655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7715" y="3356610"/>
            <a:ext cx="4140200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59560" y="4144645"/>
            <a:ext cx="3219450" cy="6921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57910" y="4900930"/>
            <a:ext cx="3759200" cy="6731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3660" y="5692775"/>
            <a:ext cx="3473450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92445" y="98044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C1</a:t>
            </a:r>
            <a:r>
              <a:rPr lang="zh-CN" altLang="en-US"/>
              <a:t>和</a:t>
            </a:r>
            <a:r>
              <a:rPr lang="en-US" altLang="zh-CN"/>
              <a:t>L1</a:t>
            </a:r>
            <a:r>
              <a:rPr lang="zh-CN" altLang="en-US"/>
              <a:t>为串联电感和并联电容组成的低通滤波器网络</a:t>
            </a:r>
            <a:endParaRPr lang="zh-CN" altLang="en-US"/>
          </a:p>
          <a:p>
            <a:r>
              <a:rPr lang="en-US" altLang="zh-CN">
                <a:sym typeface="+mn-ea"/>
              </a:rPr>
              <a:t>C2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L2</a:t>
            </a:r>
            <a:r>
              <a:rPr lang="zh-CN" altLang="en-US">
                <a:sym typeface="+mn-ea"/>
              </a:rPr>
              <a:t>为</a:t>
            </a:r>
            <a:r>
              <a:rPr lang="zh-CN" altLang="en-US"/>
              <a:t>并联电感和串联电容组成的高通滤波器网络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4335" y="4004945"/>
            <a:ext cx="3488055" cy="272796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设计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628775"/>
            <a:ext cx="4808220" cy="3625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5" y="1556385"/>
            <a:ext cx="6333490" cy="41167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设计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01165"/>
            <a:ext cx="4857750" cy="3720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155" y="1196975"/>
            <a:ext cx="6723380" cy="46202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设计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556385"/>
            <a:ext cx="6406515" cy="37122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908685"/>
            <a:ext cx="3623310" cy="2712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80" y="3644900"/>
            <a:ext cx="3694430" cy="28886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908685"/>
            <a:ext cx="5596890" cy="3040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4220845"/>
            <a:ext cx="4695825" cy="790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15" y="4940935"/>
            <a:ext cx="4572000" cy="666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92810"/>
            <a:ext cx="5378450" cy="1959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470" y="2996565"/>
            <a:ext cx="3695700" cy="1133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245" y="4365625"/>
            <a:ext cx="5838825" cy="16573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1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124585"/>
            <a:ext cx="6010275" cy="2333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31950" y="3572510"/>
            <a:ext cx="3741420" cy="3177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70" y="866140"/>
            <a:ext cx="3061335" cy="2857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76135" y="3745230"/>
            <a:ext cx="3954780" cy="29597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仿真</a:t>
            </a:r>
            <a:endParaRPr kumimoji="1" lang="zh-CN" altLang="en-US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5775" y="980440"/>
            <a:ext cx="3023235" cy="1909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65" y="908685"/>
            <a:ext cx="3660140" cy="2310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020" y="3716655"/>
            <a:ext cx="3322320" cy="2273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765" y="3716655"/>
            <a:ext cx="3355340" cy="2169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3525" y="1412240"/>
            <a:ext cx="3757930" cy="31813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908685"/>
            <a:ext cx="9686925" cy="3095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4210050"/>
            <a:ext cx="4947285" cy="23107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65" y="4125595"/>
            <a:ext cx="6206490" cy="26720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911860"/>
            <a:ext cx="4253865" cy="2542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245" y="980440"/>
            <a:ext cx="4166235" cy="49618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3716655"/>
            <a:ext cx="4991100" cy="2286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3250" y="9086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A:</a:t>
            </a:r>
            <a:r>
              <a:rPr lang="zh-CN" altLang="en-US"/>
              <a:t>Simplified Model of Switched FET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1398270"/>
            <a:ext cx="8698865" cy="4907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1180" y="908685"/>
            <a:ext cx="775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B. Limitations of the Conventional T-Type Switched Phase</a:t>
            </a:r>
            <a:r>
              <a:rPr lang="en-US" altLang="zh-CN"/>
              <a:t> </a:t>
            </a:r>
            <a:r>
              <a:rPr lang="zh-CN" altLang="en-US"/>
              <a:t>Shifting Cell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340485"/>
            <a:ext cx="7745730" cy="31159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" y="4725035"/>
            <a:ext cx="7717155" cy="1028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80" y="1340485"/>
            <a:ext cx="4357370" cy="11360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390" y="2708910"/>
            <a:ext cx="3820160" cy="741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112125" y="3872865"/>
            <a:ext cx="38201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1、相位偏差误差随着C1的增大而增大</a:t>
            </a:r>
            <a:endParaRPr lang="zh-CN" altLang="en-US" sz="1600"/>
          </a:p>
          <a:p>
            <a:r>
              <a:rPr lang="zh-CN" altLang="en-US" sz="1600"/>
              <a:t>2、频率提高时，这种现象更明显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单级</a:t>
            </a:r>
            <a:endParaRPr kumimoji="1" lang="zh-CN" altLang="en-US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5370" y="868045"/>
            <a:ext cx="4673600" cy="27679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28435" y="905510"/>
            <a:ext cx="4638040" cy="27222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96000" y="3745865"/>
            <a:ext cx="5105400" cy="26644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9425" y="3717290"/>
            <a:ext cx="5190490" cy="276796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1052830"/>
            <a:ext cx="4488815" cy="5572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10" y="980440"/>
            <a:ext cx="4400550" cy="1628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60010" y="2967990"/>
            <a:ext cx="68497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C. Improved T-Type Phase Shifting Cell With Switched Filter</a:t>
            </a:r>
            <a:endParaRPr lang="zh-CN" altLang="en-US"/>
          </a:p>
          <a:p>
            <a:r>
              <a:rPr lang="zh-CN" altLang="en-US"/>
              <a:t>Compensation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10" y="3861435"/>
            <a:ext cx="6066155" cy="24161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0" y="980440"/>
            <a:ext cx="1438275" cy="1314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20" y="836295"/>
            <a:ext cx="4619625" cy="638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12875"/>
            <a:ext cx="4610100" cy="64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5" y="2766695"/>
            <a:ext cx="1390650" cy="1304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965" y="1917065"/>
            <a:ext cx="3943350" cy="590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920" y="2493010"/>
            <a:ext cx="4038600" cy="523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1795" y="3047365"/>
            <a:ext cx="4057650" cy="476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540" y="3492500"/>
            <a:ext cx="3533775" cy="609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7890" y="908685"/>
            <a:ext cx="4004945" cy="51796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135" y="4004945"/>
            <a:ext cx="3840480" cy="281051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908685"/>
            <a:ext cx="4819650" cy="5924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55" y="1340485"/>
            <a:ext cx="5019675" cy="201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10" y="3912870"/>
            <a:ext cx="4867275" cy="1257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866775"/>
            <a:ext cx="10010775" cy="31908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3573145"/>
            <a:ext cx="2388870" cy="31451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40" y="4221480"/>
            <a:ext cx="2919730" cy="2235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10" y="4221480"/>
            <a:ext cx="2734945" cy="23399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025" y="4137025"/>
            <a:ext cx="3029585" cy="23698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三级</a:t>
            </a:r>
            <a:endParaRPr kumimoji="1" lang="zh-CN" altLang="en-US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815" y="908685"/>
            <a:ext cx="6911975" cy="127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715" y="2132330"/>
            <a:ext cx="4032885" cy="182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7715" y="4039235"/>
            <a:ext cx="4800600" cy="1397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72490" y="5445125"/>
            <a:ext cx="4591050" cy="1282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25970" y="1184910"/>
            <a:ext cx="4248150" cy="742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60235" y="2097405"/>
            <a:ext cx="4432300" cy="660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242935" y="2967990"/>
            <a:ext cx="2114550" cy="457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112125" y="3455670"/>
            <a:ext cx="3314700" cy="717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875270" y="4293235"/>
            <a:ext cx="3549650" cy="5905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8040370" y="5003800"/>
            <a:ext cx="3384550" cy="565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237220" y="5605780"/>
            <a:ext cx="3187700" cy="48895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三级</a:t>
            </a:r>
            <a:endParaRPr kumimoji="1" lang="zh-CN" altLang="en-US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3660" y="980440"/>
            <a:ext cx="4149090" cy="2651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84290" y="3716655"/>
            <a:ext cx="5191125" cy="2961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64200" y="866775"/>
            <a:ext cx="5743575" cy="2872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1770" y="4004945"/>
            <a:ext cx="5514340" cy="273177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3660" y="188595"/>
            <a:ext cx="9361170" cy="1885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1770" y="2060575"/>
            <a:ext cx="4921885" cy="4737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60010" y="2204720"/>
            <a:ext cx="6339840" cy="43764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438275"/>
            <a:ext cx="4401185" cy="3918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10" y="1438275"/>
            <a:ext cx="3296920" cy="4114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70" y="1484630"/>
            <a:ext cx="3331845" cy="40982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107226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1</a:t>
            </a:r>
            <a:endParaRPr kumimoji="1" lang="en-US" altLang="zh-CN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0" y="3789045"/>
            <a:ext cx="5781675" cy="1552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70" y="5547360"/>
            <a:ext cx="4600575" cy="609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6154420"/>
            <a:ext cx="4562475" cy="561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5" y="1052830"/>
            <a:ext cx="4502785" cy="35198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" y="836295"/>
            <a:ext cx="7120890" cy="2698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4838065"/>
            <a:ext cx="4497070" cy="10236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稻壳儿智宇https://www.docer.com/works?userid=328340712"/>
          <p:cNvCxnSpPr/>
          <p:nvPr/>
        </p:nvCxnSpPr>
        <p:spPr>
          <a:xfrm>
            <a:off x="603250" y="782419"/>
            <a:ext cx="10530205" cy="50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智宇https://www.docer.com/works?userid=328340712"/>
          <p:cNvSpPr>
            <a:spLocks noGrp="1"/>
          </p:cNvSpPr>
          <p:nvPr>
            <p:ph type="title"/>
          </p:nvPr>
        </p:nvSpPr>
        <p:spPr>
          <a:xfrm>
            <a:off x="692150" y="260985"/>
            <a:ext cx="9744710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文献</a:t>
            </a:r>
            <a:r>
              <a:rPr kumimoji="1"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1</a:t>
            </a:r>
            <a:endParaRPr kumimoji="1" lang="zh-CN" altLang="en-US" dirty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866775"/>
            <a:ext cx="4592320" cy="3919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5085080"/>
            <a:ext cx="5136515" cy="12014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45" y="836295"/>
            <a:ext cx="4707890" cy="38696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345" y="4940935"/>
            <a:ext cx="5466715" cy="9690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TEMPLATE_THUMBS_INDEX" val="1、4、7、9、12、16、21、24、25、26、27、30、35、39、42、43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11"/>
  <p:tag name="KSO_WM_TEMPLATE_MASTER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TEMPLATE_THUMBS_INDEX" val="1、4、7、9、12、13、18、21、22、24、25、28、35、38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2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DEFAULT_FONT" val="54;80;2"/>
  <p:tag name="KSO_WM_UNIT_BLOCK" val="0"/>
  <p:tag name="KSO_WM_UNIT_DEC_AREA_ID" val="56e8ed5a7b1c43c7894be4ed930a69ca"/>
  <p:tag name="KSO_WM_UNIT_ISCONTENTSTITLE" val="0"/>
  <p:tag name="KSO_WM_UNIT_ISNUMDGMTITLE" val="0"/>
  <p:tag name="KSO_WM_UNIT_PRESET_TEXT" val="市场营销策划方案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19846_1*a*1"/>
  <p:tag name="KSO_WM_TEMPLATE_CATEGORY" val="chip"/>
  <p:tag name="KSO_WM_TEMPLATE_INDEX" val="20219846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0372f7c82c9984180eace8"/>
  <p:tag name="KSO_WM_CHIP_XID" val="610372f7c82c9984180eace9"/>
</p:tagLst>
</file>

<file path=ppt/tags/tag382.xml><?xml version="1.0" encoding="utf-8"?>
<p:tagLst xmlns:p="http://schemas.openxmlformats.org/presentationml/2006/main">
  <p:tag name="KSO_WM_UNIT_DEFAULT_FONT" val="18;20;2"/>
  <p:tag name="KSO_WM_UNIT_BLOCK" val="0"/>
  <p:tag name="KSO_WM_UNIT_DEC_AREA_ID" val="eddd2c92b6994a4d8d8f6629f5fc1c27"/>
  <p:tag name="KSO_WM_UNIT_SUBTYPE" val="e"/>
  <p:tag name="KSO_WM_UNIT_PRESET_TEXT" val="202X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hip20219846_1*f*1"/>
  <p:tag name="KSO_WM_TEMPLATE_CATEGORY" val="chip"/>
  <p:tag name="KSO_WM_TEMPLATE_INDEX" val="20219846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0372f7c82c9984180eace8"/>
  <p:tag name="KSO_WM_CHIP_XID" val="610372f7c82c9984180eace9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1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1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TEMPLATE_THUMBS_INDEX" val="1、4、7、9、12、16、21、24、25、26、27、30、35、39、42、43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11"/>
  <p:tag name="KSO_WM_TEMPLATE_MASTER_TYPE" val="1"/>
</p:tagLst>
</file>

<file path=ppt/tags/tag578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6_1*f*1"/>
  <p:tag name="KSO_WM_TEMPLATE_CATEGORY" val="custom"/>
  <p:tag name="KSO_WM_TEMPLATE_INDEX" val="20206916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579.xml><?xml version="1.0" encoding="utf-8"?>
<p:tagLst xmlns:p="http://schemas.openxmlformats.org/presentationml/2006/main">
  <p:tag name="KSO_WM_UNIT_DEFAULT_FONT" val="54;80;2"/>
  <p:tag name="KSO_WM_UNIT_BLOCK" val="0"/>
  <p:tag name="KSO_WM_UNIT_DEC_AREA_ID" val="56e8ed5a7b1c43c7894be4ed930a69ca"/>
  <p:tag name="KSO_WM_UNIT_ISCONTENTSTITLE" val="0"/>
  <p:tag name="KSO_WM_UNIT_ISNUMDGMTITLE" val="0"/>
  <p:tag name="KSO_WM_UNIT_PRESET_TEXT" val="市场营销策划方案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19846_1*a*1"/>
  <p:tag name="KSO_WM_TEMPLATE_CATEGORY" val="chip"/>
  <p:tag name="KSO_WM_TEMPLATE_INDEX" val="20219846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0372f7c82c9984180eace8"/>
  <p:tag name="KSO_WM_CHIP_XID" val="610372f7c82c9984180eace9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SLIDE_BACKGROUND_TYPE" val="general"/>
  <p:tag name="KSO_WM_SLIDE_ID" val="custom20204411_1"/>
  <p:tag name="KSO_WM_TEMPLATE_SUBCATEGORY" val="0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4411"/>
  <p:tag name="KSO_WM_SLIDE_LAYOUT" val="a_b"/>
  <p:tag name="KSO_WM_SLIDE_LAYOUT_CNT" val="1_3"/>
  <p:tag name="KSO_WM_SLIDE_TYPE" val="title"/>
  <p:tag name="KSO_WM_SLIDE_SUBTYPE" val="pureTxt"/>
  <p:tag name="KSO_WM_SLIDE_LAYOUTTYPE" val="topbottom"/>
  <p:tag name="KSO_WM_SLIDE_SIZE" val="888*504"/>
  <p:tag name="KSO_WM_SLIDE_POSITION" val="36*12"/>
  <p:tag name="KSO_WM_SLIDE_RATIO" val="1.777778"/>
  <p:tag name="KSO_WM_SLIDE_BACKGROUND" val="[&quot;general&quot;]"/>
  <p:tag name="KSO_WM_TEMPLATE_THUMBS_INDEX" val="1、4、7、9、12、16、21、24、25、26、27、30、35、39、42、43"/>
  <p:tag name="KSO_WM_TEMPLATE_MASTER_THUMB_INDEX" val="12"/>
</p:tagLst>
</file>

<file path=ppt/tags/tag581.xml><?xml version="1.0" encoding="utf-8"?>
<p:tagLst xmlns:p="http://schemas.openxmlformats.org/presentationml/2006/main">
  <p:tag name="KSO_WM_UNIT_PLACING_PICTURE_USER_VIEWPORT" val="{&quot;height&quot;:3220,&quot;width&quot;:7220}"/>
  <p:tag name="KSO_WM_BEAUTIFY_FLAG" val=""/>
</p:tagLst>
</file>

<file path=ppt/tags/tag582.xml><?xml version="1.0" encoding="utf-8"?>
<p:tagLst xmlns:p="http://schemas.openxmlformats.org/presentationml/2006/main">
  <p:tag name="KSO_WM_BEAUTIFY_FLAG" val=""/>
  <p:tag name="KSO_WM_UNIT_PLACING_PICTURE_USER_VIEWPORT" val="{&quot;height&quot;:2440,&quot;width&quot;:6100}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UNIT_PLACING_PICTURE_USER_VIEWPORT" val="{&quot;height&quot;:1140,&quot;width&quot;:6520}"/>
  <p:tag name="KSO_WM_BEAUTIFY_FLAG" val=""/>
</p:tagLst>
</file>

<file path=ppt/tags/tag585.xml><?xml version="1.0" encoding="utf-8"?>
<p:tagLst xmlns:p="http://schemas.openxmlformats.org/presentationml/2006/main">
  <p:tag name="KSO_WM_UNIT_PLACING_PICTURE_USER_VIEWPORT" val="{&quot;height&quot;:1090,&quot;width&quot;:5070}"/>
  <p:tag name="KSO_WM_BEAUTIFY_FLAG" val=""/>
</p:tagLst>
</file>

<file path=ppt/tags/tag586.xml><?xml version="1.0" encoding="utf-8"?>
<p:tagLst xmlns:p="http://schemas.openxmlformats.org/presentationml/2006/main">
  <p:tag name="KSO_WM_BEAUTIFY_FLAG" val=""/>
  <p:tag name="KSO_WM_UNIT_PLACING_PICTURE_USER_VIEWPORT" val="{&quot;height&quot;:1060,&quot;width&quot;:5920}"/>
</p:tagLst>
</file>

<file path=ppt/tags/tag587.xml><?xml version="1.0" encoding="utf-8"?>
<p:tagLst xmlns:p="http://schemas.openxmlformats.org/presentationml/2006/main">
  <p:tag name="KSO_WM_UNIT_PLACING_PICTURE_USER_VIEWPORT" val="{&quot;height&quot;:1050,&quot;width&quot;:5470}"/>
  <p:tag name="KSO_WM_BEAUTIFY_FLAG" val=""/>
</p:tagLst>
</file>

<file path=ppt/tags/tag588.xml><?xml version="1.0" encoding="utf-8"?>
<p:tagLst xmlns:p="http://schemas.openxmlformats.org/presentationml/2006/main">
  <p:tag name="ISLIDE.DIAGRAM" val="#461593;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ISLIDE.DIAGRAM" val="#461593;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ISLIDE.DIAGRAM" val="#461593;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ISLIDE.DIAGRAM" val="#461593;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ISLIDE.DIAGRAM" val="#461593;"/>
</p:tagLst>
</file>

<file path=ppt/tags/tag615.xml><?xml version="1.0" encoding="utf-8"?>
<p:tagLst xmlns:p="http://schemas.openxmlformats.org/presentationml/2006/main">
  <p:tag name="ISLIDE.DIAGRAM" val="#461593;"/>
</p:tagLst>
</file>

<file path=ppt/tags/tag616.xml><?xml version="1.0" encoding="utf-8"?>
<p:tagLst xmlns:p="http://schemas.openxmlformats.org/presentationml/2006/main">
  <p:tag name="ISLIDE.DIAGRAM" val="#461593;"/>
</p:tagLst>
</file>

<file path=ppt/tags/tag617.xml><?xml version="1.0" encoding="utf-8"?>
<p:tagLst xmlns:p="http://schemas.openxmlformats.org/presentationml/2006/main">
  <p:tag name="ISLIDE.DIAGRAM" val="#461593;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ISLIDE.DIAGRAM" val="#461593;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ISLIDE.DIAGRAM" val="#461593;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ISLIDE.DIAGRAM" val="#461593;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ISLIDE.DIAGRAM" val="#461593;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ISLIDE.DIAGRAM" val="#461593;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ISLIDE.DIAGRAM" val="#461593;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ISLIDE.DIAGRAM" val="#461593;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ISLIDE.DIAGRAM" val="#461593;"/>
</p:tagLst>
</file>

<file path=ppt/tags/tag652.xml><?xml version="1.0" encoding="utf-8"?>
<p:tagLst xmlns:p="http://schemas.openxmlformats.org/presentationml/2006/main">
  <p:tag name="ISLIDE.DIAGRAM" val="#461593;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ISLIDE.DIAGRAM" val="#461593;"/>
</p:tagLst>
</file>

<file path=ppt/tags/tag656.xml><?xml version="1.0" encoding="utf-8"?>
<p:tagLst xmlns:p="http://schemas.openxmlformats.org/presentationml/2006/main">
  <p:tag name="ISLIDE.DIAGRAM" val="#461593;"/>
</p:tagLst>
</file>

<file path=ppt/tags/tag657.xml><?xml version="1.0" encoding="utf-8"?>
<p:tagLst xmlns:p="http://schemas.openxmlformats.org/presentationml/2006/main">
  <p:tag name="ISLIDE.DIAGRAM" val="#461593;"/>
</p:tagLst>
</file>

<file path=ppt/tags/tag658.xml><?xml version="1.0" encoding="utf-8"?>
<p:tagLst xmlns:p="http://schemas.openxmlformats.org/presentationml/2006/main">
  <p:tag name="ISLIDE.DIAGRAM" val="#461593;"/>
</p:tagLst>
</file>

<file path=ppt/tags/tag659.xml><?xml version="1.0" encoding="utf-8"?>
<p:tagLst xmlns:p="http://schemas.openxmlformats.org/presentationml/2006/main">
  <p:tag name="ISLIDE.DIAGRAM" val="#461593;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ISLIDE.DIAGRAM" val="#461593;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ISLIDE.DIAGRAM" val="#461593;"/>
</p:tagLst>
</file>

<file path=ppt/tags/tag665.xml><?xml version="1.0" encoding="utf-8"?>
<p:tagLst xmlns:p="http://schemas.openxmlformats.org/presentationml/2006/main">
  <p:tag name="ISLIDE.DIAGRAM" val="#461593;"/>
</p:tagLst>
</file>

<file path=ppt/tags/tag666.xml><?xml version="1.0" encoding="utf-8"?>
<p:tagLst xmlns:p="http://schemas.openxmlformats.org/presentationml/2006/main">
  <p:tag name="ISLIDE.DIAGRAM" val="#461593;"/>
</p:tagLst>
</file>

<file path=ppt/tags/tag667.xml><?xml version="1.0" encoding="utf-8"?>
<p:tagLst xmlns:p="http://schemas.openxmlformats.org/presentationml/2006/main">
  <p:tag name="ISLIDE.DIAGRAM" val="#461593;"/>
</p:tagLst>
</file>

<file path=ppt/tags/tag668.xml><?xml version="1.0" encoding="utf-8"?>
<p:tagLst xmlns:p="http://schemas.openxmlformats.org/presentationml/2006/main">
  <p:tag name="ISLIDE.DIAGRAM" val="#461593;"/>
</p:tagLst>
</file>

<file path=ppt/tags/tag669.xml><?xml version="1.0" encoding="utf-8"?>
<p:tagLst xmlns:p="http://schemas.openxmlformats.org/presentationml/2006/main">
  <p:tag name="ISLIDE.DIAGRAM" val="#461593;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ISLIDE.DIAGRAM" val="#461593;"/>
</p:tagLst>
</file>

<file path=ppt/tags/tag671.xml><?xml version="1.0" encoding="utf-8"?>
<p:tagLst xmlns:p="http://schemas.openxmlformats.org/presentationml/2006/main">
  <p:tag name="ISLIDE.DIAGRAM" val="#461593;"/>
</p:tagLst>
</file>

<file path=ppt/tags/tag672.xml><?xml version="1.0" encoding="utf-8"?>
<p:tagLst xmlns:p="http://schemas.openxmlformats.org/presentationml/2006/main">
  <p:tag name="ISLIDE.DIAGRAM" val="#461593;"/>
</p:tagLst>
</file>

<file path=ppt/tags/tag673.xml><?xml version="1.0" encoding="utf-8"?>
<p:tagLst xmlns:p="http://schemas.openxmlformats.org/presentationml/2006/main">
  <p:tag name="COMMONDATA" val="eyJoZGlkIjoiMjZkOGRmNDliNzhiMTkwYmM3Mjg2ZmUwYzJiZjcyODYifQ=="/>
  <p:tag name="FULLTEXTBEAUTIFYED" val="1"/>
  <p:tag name="KSO_WPP_MARK_KEY" val="ff6de3f6-42a9-4497-9205-482941e017df"/>
  <p:tag name="commondata" val="eyJoZGlkIjoiNjI3NGYzNzg1NmU0NDRhYmVhY2RhMzllMmY4M2YxYTAifQ==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2_Office 主题​​">
  <a:themeElements>
    <a:clrScheme name="">
      <a:dk1>
        <a:sysClr val="windowText" lastClr="000000"/>
      </a:dk1>
      <a:lt1>
        <a:sysClr val="window" lastClr="FFFFFF"/>
      </a:lt1>
      <a:dk2>
        <a:srgbClr val="ECEDEF"/>
      </a:dk2>
      <a:lt2>
        <a:srgbClr val="FFFFFF"/>
      </a:lt2>
      <a:accent1>
        <a:srgbClr val="79B1E3"/>
      </a:accent1>
      <a:accent2>
        <a:srgbClr val="8EA6D9"/>
      </a:accent2>
      <a:accent3>
        <a:srgbClr val="A39BCF"/>
      </a:accent3>
      <a:accent4>
        <a:srgbClr val="B98FC5"/>
      </a:accent4>
      <a:accent5>
        <a:srgbClr val="CE84BB"/>
      </a:accent5>
      <a:accent6>
        <a:srgbClr val="E379B1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ECEEEF"/>
      </a:dk2>
      <a:lt2>
        <a:srgbClr val="FCFDFD"/>
      </a:lt2>
      <a:accent1>
        <a:srgbClr val="76D4F6"/>
      </a:accent1>
      <a:accent2>
        <a:srgbClr val="9EC0FC"/>
      </a:accent2>
      <a:accent3>
        <a:srgbClr val="BEB3FF"/>
      </a:accent3>
      <a:accent4>
        <a:srgbClr val="67593B"/>
      </a:accent4>
      <a:accent5>
        <a:srgbClr val="7B4D3F"/>
      </a:accent5>
      <a:accent6>
        <a:srgbClr val="7B4651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主题​​">
  <a:themeElements>
    <a:clrScheme name="">
      <a:dk1>
        <a:sysClr val="windowText" lastClr="000000"/>
      </a:dk1>
      <a:lt1>
        <a:sysClr val="window" lastClr="FFFFFF"/>
      </a:lt1>
      <a:dk2>
        <a:srgbClr val="ECEDEF"/>
      </a:dk2>
      <a:lt2>
        <a:srgbClr val="FFFFFF"/>
      </a:lt2>
      <a:accent1>
        <a:srgbClr val="79B1E3"/>
      </a:accent1>
      <a:accent2>
        <a:srgbClr val="8EA6D9"/>
      </a:accent2>
      <a:accent3>
        <a:srgbClr val="A39BCF"/>
      </a:accent3>
      <a:accent4>
        <a:srgbClr val="B98FC5"/>
      </a:accent4>
      <a:accent5>
        <a:srgbClr val="CE84BB"/>
      </a:accent5>
      <a:accent6>
        <a:srgbClr val="E379B1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WPS 演示</Application>
  <PresentationFormat>全屏显示(4:3)</PresentationFormat>
  <Paragraphs>80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汉仪旗黑-85S</vt:lpstr>
      <vt:lpstr>黑体</vt:lpstr>
      <vt:lpstr>Times New Roman</vt:lpstr>
      <vt:lpstr>Arial Unicode MS</vt:lpstr>
      <vt:lpstr>Calibri</vt:lpstr>
      <vt:lpstr>默认设计模板</vt:lpstr>
      <vt:lpstr>22_Office 主题​​</vt:lpstr>
      <vt:lpstr>3_Office 主题​​</vt:lpstr>
      <vt:lpstr>5_Office 主题​​</vt:lpstr>
      <vt:lpstr>PowerPoint 演示文稿</vt:lpstr>
      <vt:lpstr>单级</vt:lpstr>
      <vt:lpstr>单级</vt:lpstr>
      <vt:lpstr>三级</vt:lpstr>
      <vt:lpstr>三级</vt:lpstr>
      <vt:lpstr>PowerPoint 演示文稿</vt:lpstr>
      <vt:lpstr>文献1</vt:lpstr>
      <vt:lpstr>文献1</vt:lpstr>
      <vt:lpstr>文献1</vt:lpstr>
      <vt:lpstr>文献1</vt:lpstr>
      <vt:lpstr>文献2</vt:lpstr>
      <vt:lpstr>文献2</vt:lpstr>
      <vt:lpstr>文献2</vt:lpstr>
      <vt:lpstr>文献2</vt:lpstr>
      <vt:lpstr>仿真</vt:lpstr>
      <vt:lpstr>仿真</vt:lpstr>
      <vt:lpstr>设计</vt:lpstr>
      <vt:lpstr>设计</vt:lpstr>
      <vt:lpstr>设计</vt:lpstr>
      <vt:lpstr>设计</vt:lpstr>
      <vt:lpstr>设计</vt:lpstr>
      <vt:lpstr>设计</vt:lpstr>
      <vt:lpstr>文献1</vt:lpstr>
      <vt:lpstr>文献1</vt:lpstr>
      <vt:lpstr>仿真</vt:lpstr>
      <vt:lpstr>文献3</vt:lpstr>
      <vt:lpstr>文献3</vt:lpstr>
      <vt:lpstr>文献3</vt:lpstr>
      <vt:lpstr>文献3</vt:lpstr>
      <vt:lpstr>文献3</vt:lpstr>
      <vt:lpstr>文献3</vt:lpstr>
      <vt:lpstr>文献3</vt:lpstr>
      <vt:lpstr>文献3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波导传输线</dc:title>
  <dc:creator>ccc</dc:creator>
  <cp:lastModifiedBy>野鹤</cp:lastModifiedBy>
  <cp:revision>164</cp:revision>
  <dcterms:created xsi:type="dcterms:W3CDTF">2023-07-13T08:10:00Z</dcterms:created>
  <dcterms:modified xsi:type="dcterms:W3CDTF">2023-11-22T05:11:29Z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F833A5F0FFFA47C6BE2B9363BBB454AF_13</vt:lpwstr>
  </property>
</Properties>
</file>